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  <a:srgbClr val="33CC33"/>
    <a:srgbClr val="1D1DFF"/>
    <a:srgbClr val="0000FF"/>
    <a:srgbClr val="0088B8"/>
    <a:srgbClr val="FF6600"/>
    <a:srgbClr val="29A329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3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5/30/2020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7" y="2692746"/>
            <a:ext cx="13133631" cy="9189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2788" y="2693161"/>
            <a:ext cx="2342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Power Button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2400" y="4341723"/>
            <a:ext cx="1908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Motor Wires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2403" y="7891735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2403" y="10322910"/>
            <a:ext cx="2137418" cy="378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67974" y="5757248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</a:t>
            </a:r>
            <a:r>
              <a:rPr lang="en-US" sz="2400" b="1" dirty="0" smtClean="0">
                <a:solidFill>
                  <a:srgbClr val="0088B8"/>
                </a:solidFill>
              </a:rPr>
              <a:t>Programming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67975" y="612422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3.3V 30mA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67976" y="6497550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67975" y="686524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67974" y="7234575"/>
            <a:ext cx="2137419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PA13 </a:t>
            </a:r>
            <a:r>
              <a:rPr lang="en-US" sz="2400" dirty="0">
                <a:solidFill>
                  <a:schemeClr val="bg1"/>
                </a:solidFill>
              </a:rPr>
              <a:t>/ SWDIO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2404" y="11430741"/>
            <a:ext cx="2899844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PA3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ADC2 / PPM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2404" y="11067811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ADC1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2403" y="9725850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2405" y="9008543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2403" y="827439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22404" y="8642483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2404" y="9359607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22403" y="1070557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2403" y="1179048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67974" y="787372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567974" y="826457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567976" y="8990535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567975" y="972897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67975" y="8624475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67975" y="9360649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67974" y="1032108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567975" y="11428918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67975" y="11065988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67974" y="1070374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67974" y="11788660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567973" y="328541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Charger Connector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67973" y="269274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XT60 Main Power</a:t>
            </a:r>
            <a:endParaRPr lang="en-US" sz="2400" b="1" dirty="0">
              <a:solidFill>
                <a:srgbClr val="0088B8"/>
              </a:solidFill>
            </a:endParaRPr>
          </a:p>
        </p:txBody>
      </p:sp>
      <p:cxnSp>
        <p:nvCxnSpPr>
          <p:cNvPr id="38" name="Straight Connector 37"/>
          <p:cNvCxnSpPr>
            <a:stCxn id="5" idx="3"/>
          </p:cNvCxnSpPr>
          <p:nvPr/>
        </p:nvCxnSpPr>
        <p:spPr>
          <a:xfrm>
            <a:off x="3965358" y="2877827"/>
            <a:ext cx="4892892" cy="187578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30905" y="4644179"/>
            <a:ext cx="655526" cy="32787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1093450" y="2902106"/>
            <a:ext cx="6364124" cy="100523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2543352" y="3495918"/>
            <a:ext cx="4928860" cy="140476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11963401" y="5945722"/>
            <a:ext cx="5494173" cy="29696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2353926" y="8068712"/>
            <a:ext cx="5103648" cy="268501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13692188" y="10512239"/>
            <a:ext cx="3765386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527958" y="8102089"/>
            <a:ext cx="7101942" cy="268889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8" idx="3"/>
          </p:cNvCxnSpPr>
          <p:nvPr/>
        </p:nvCxnSpPr>
        <p:spPr>
          <a:xfrm>
            <a:off x="3759821" y="10512239"/>
            <a:ext cx="5687703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622402" y="5936483"/>
            <a:ext cx="1908503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Phase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622401" y="5160379"/>
            <a:ext cx="24536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622400" y="5570240"/>
            <a:ext cx="190850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PC3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4171793" y="5341257"/>
            <a:ext cx="5102512" cy="2529415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7567974" y="4304808"/>
            <a:ext cx="26369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7567974" y="5095669"/>
            <a:ext cx="1908504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PC4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7567973" y="4740431"/>
            <a:ext cx="190850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PC5 / Phase C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 flipH="1">
            <a:off x="12833182" y="4526389"/>
            <a:ext cx="4639030" cy="334733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622401" y="6560529"/>
            <a:ext cx="2301591" cy="3757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DC Link Current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4133473" y="7292101"/>
            <a:ext cx="7055227" cy="115714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622788" y="6926252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PC0 / Left </a:t>
            </a:r>
            <a:r>
              <a:rPr lang="en-US" sz="2400" dirty="0">
                <a:solidFill>
                  <a:schemeClr val="bg1"/>
                </a:solidFill>
              </a:rPr>
              <a:t>Motor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622788" y="7292101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 / </a:t>
            </a:r>
            <a:r>
              <a:rPr lang="en-US" sz="2400" dirty="0">
                <a:solidFill>
                  <a:schemeClr val="bg1"/>
                </a:solidFill>
              </a:rPr>
              <a:t>Right Motor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22787" y="3475028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Latch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22787" y="3106459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Button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567973" y="3722676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Charger Pin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281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612</TotalTime>
  <Words>131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77</cp:revision>
  <dcterms:created xsi:type="dcterms:W3CDTF">2020-01-12T17:08:42Z</dcterms:created>
  <dcterms:modified xsi:type="dcterms:W3CDTF">2020-05-30T13:34:46Z</dcterms:modified>
</cp:coreProperties>
</file>