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9" r:id="rId2"/>
  </p:sldIdLst>
  <p:sldSz cx="21442363" cy="15360650"/>
  <p:notesSz cx="6858000" cy="9144000"/>
  <p:defaultTextStyle>
    <a:defPPr>
      <a:defRPr lang="en-US"/>
    </a:defPPr>
    <a:lvl1pPr marL="0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1pPr>
    <a:lvl2pPr marL="883226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2pPr>
    <a:lvl3pPr marL="1766451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3pPr>
    <a:lvl4pPr marL="2649678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4pPr>
    <a:lvl5pPr marL="3532904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5pPr>
    <a:lvl6pPr marL="4416130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6pPr>
    <a:lvl7pPr marL="5299355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7pPr>
    <a:lvl8pPr marL="6182581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8pPr>
    <a:lvl9pPr marL="7065808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9A329"/>
    <a:srgbClr val="FF0000"/>
    <a:srgbClr val="00FF00"/>
    <a:srgbClr val="33CC33"/>
    <a:srgbClr val="1D1DFF"/>
    <a:srgbClr val="0000FF"/>
    <a:srgbClr val="0088B8"/>
    <a:srgbClr val="FF6600"/>
    <a:srgbClr val="54D454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0" d="100"/>
          <a:sy n="50" d="100"/>
        </p:scale>
        <p:origin x="117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8177" y="2513885"/>
            <a:ext cx="18226009" cy="5347782"/>
          </a:xfrm>
        </p:spPr>
        <p:txBody>
          <a:bodyPr anchor="b"/>
          <a:lstStyle>
            <a:lvl1pPr algn="ctr">
              <a:defRPr sz="1343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80296" y="8067898"/>
            <a:ext cx="16081772" cy="3708600"/>
          </a:xfrm>
        </p:spPr>
        <p:txBody>
          <a:bodyPr/>
          <a:lstStyle>
            <a:lvl1pPr marL="0" indent="0" algn="ctr">
              <a:buNone/>
              <a:defRPr sz="5376"/>
            </a:lvl1pPr>
            <a:lvl2pPr marL="1024037" indent="0" algn="ctr">
              <a:buNone/>
              <a:defRPr sz="4480"/>
            </a:lvl2pPr>
            <a:lvl3pPr marL="2048073" indent="0" algn="ctr">
              <a:buNone/>
              <a:defRPr sz="4032"/>
            </a:lvl3pPr>
            <a:lvl4pPr marL="3072110" indent="0" algn="ctr">
              <a:buNone/>
              <a:defRPr sz="3584"/>
            </a:lvl4pPr>
            <a:lvl5pPr marL="4096146" indent="0" algn="ctr">
              <a:buNone/>
              <a:defRPr sz="3584"/>
            </a:lvl5pPr>
            <a:lvl6pPr marL="5120183" indent="0" algn="ctr">
              <a:buNone/>
              <a:defRPr sz="3584"/>
            </a:lvl6pPr>
            <a:lvl7pPr marL="6144219" indent="0" algn="ctr">
              <a:buNone/>
              <a:defRPr sz="3584"/>
            </a:lvl7pPr>
            <a:lvl8pPr marL="7168256" indent="0" algn="ctr">
              <a:buNone/>
              <a:defRPr sz="3584"/>
            </a:lvl8pPr>
            <a:lvl9pPr marL="8192292" indent="0" algn="ctr">
              <a:buNone/>
              <a:defRPr sz="3584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6/25/2020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304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6/25/2020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584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2996" y="3829500"/>
            <a:ext cx="18494038" cy="6389603"/>
          </a:xfrm>
        </p:spPr>
        <p:txBody>
          <a:bodyPr anchor="b"/>
          <a:lstStyle>
            <a:lvl1pPr>
              <a:defRPr sz="1343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2996" y="10279551"/>
            <a:ext cx="18494038" cy="3360141"/>
          </a:xfrm>
        </p:spPr>
        <p:txBody>
          <a:bodyPr/>
          <a:lstStyle>
            <a:lvl1pPr marL="0" indent="0">
              <a:buNone/>
              <a:defRPr sz="5376">
                <a:solidFill>
                  <a:schemeClr val="tx1"/>
                </a:solidFill>
              </a:defRPr>
            </a:lvl1pPr>
            <a:lvl2pPr marL="1024037" indent="0">
              <a:buNone/>
              <a:defRPr sz="4480">
                <a:solidFill>
                  <a:schemeClr val="tx1">
                    <a:tint val="75000"/>
                  </a:schemeClr>
                </a:solidFill>
              </a:defRPr>
            </a:lvl2pPr>
            <a:lvl3pPr marL="2048073" indent="0">
              <a:buNone/>
              <a:defRPr sz="4032">
                <a:solidFill>
                  <a:schemeClr val="tx1">
                    <a:tint val="75000"/>
                  </a:schemeClr>
                </a:solidFill>
              </a:defRPr>
            </a:lvl3pPr>
            <a:lvl4pPr marL="3072110" indent="0">
              <a:buNone/>
              <a:defRPr sz="3584">
                <a:solidFill>
                  <a:schemeClr val="tx1">
                    <a:tint val="75000"/>
                  </a:schemeClr>
                </a:solidFill>
              </a:defRPr>
            </a:lvl4pPr>
            <a:lvl5pPr marL="4096146" indent="0">
              <a:buNone/>
              <a:defRPr sz="3584">
                <a:solidFill>
                  <a:schemeClr val="tx1">
                    <a:tint val="75000"/>
                  </a:schemeClr>
                </a:solidFill>
              </a:defRPr>
            </a:lvl5pPr>
            <a:lvl6pPr marL="5120183" indent="0">
              <a:buNone/>
              <a:defRPr sz="3584">
                <a:solidFill>
                  <a:schemeClr val="tx1">
                    <a:tint val="75000"/>
                  </a:schemeClr>
                </a:solidFill>
              </a:defRPr>
            </a:lvl6pPr>
            <a:lvl7pPr marL="6144219" indent="0">
              <a:buNone/>
              <a:defRPr sz="3584">
                <a:solidFill>
                  <a:schemeClr val="tx1">
                    <a:tint val="75000"/>
                  </a:schemeClr>
                </a:solidFill>
              </a:defRPr>
            </a:lvl7pPr>
            <a:lvl8pPr marL="7168256" indent="0">
              <a:buNone/>
              <a:defRPr sz="3584">
                <a:solidFill>
                  <a:schemeClr val="tx1">
                    <a:tint val="75000"/>
                  </a:schemeClr>
                </a:solidFill>
              </a:defRPr>
            </a:lvl8pPr>
            <a:lvl9pPr marL="8192292" indent="0">
              <a:buNone/>
              <a:defRPr sz="358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6/25/2020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742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74163" y="4089062"/>
            <a:ext cx="9113004" cy="974619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55196" y="4089062"/>
            <a:ext cx="9113004" cy="974619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6/25/2020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327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6955" y="817816"/>
            <a:ext cx="18494038" cy="29690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6958" y="3765494"/>
            <a:ext cx="9071123" cy="1845410"/>
          </a:xfrm>
        </p:spPr>
        <p:txBody>
          <a:bodyPr anchor="b"/>
          <a:lstStyle>
            <a:lvl1pPr marL="0" indent="0">
              <a:buNone/>
              <a:defRPr sz="5376" b="1"/>
            </a:lvl1pPr>
            <a:lvl2pPr marL="1024037" indent="0">
              <a:buNone/>
              <a:defRPr sz="4480" b="1"/>
            </a:lvl2pPr>
            <a:lvl3pPr marL="2048073" indent="0">
              <a:buNone/>
              <a:defRPr sz="4032" b="1"/>
            </a:lvl3pPr>
            <a:lvl4pPr marL="3072110" indent="0">
              <a:buNone/>
              <a:defRPr sz="3584" b="1"/>
            </a:lvl4pPr>
            <a:lvl5pPr marL="4096146" indent="0">
              <a:buNone/>
              <a:defRPr sz="3584" b="1"/>
            </a:lvl5pPr>
            <a:lvl6pPr marL="5120183" indent="0">
              <a:buNone/>
              <a:defRPr sz="3584" b="1"/>
            </a:lvl6pPr>
            <a:lvl7pPr marL="6144219" indent="0">
              <a:buNone/>
              <a:defRPr sz="3584" b="1"/>
            </a:lvl7pPr>
            <a:lvl8pPr marL="7168256" indent="0">
              <a:buNone/>
              <a:defRPr sz="3584" b="1"/>
            </a:lvl8pPr>
            <a:lvl9pPr marL="8192292" indent="0">
              <a:buNone/>
              <a:defRPr sz="3584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76958" y="5610904"/>
            <a:ext cx="9071123" cy="825279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855198" y="3765494"/>
            <a:ext cx="9115797" cy="1845410"/>
          </a:xfrm>
        </p:spPr>
        <p:txBody>
          <a:bodyPr anchor="b"/>
          <a:lstStyle>
            <a:lvl1pPr marL="0" indent="0">
              <a:buNone/>
              <a:defRPr sz="5376" b="1"/>
            </a:lvl1pPr>
            <a:lvl2pPr marL="1024037" indent="0">
              <a:buNone/>
              <a:defRPr sz="4480" b="1"/>
            </a:lvl2pPr>
            <a:lvl3pPr marL="2048073" indent="0">
              <a:buNone/>
              <a:defRPr sz="4032" b="1"/>
            </a:lvl3pPr>
            <a:lvl4pPr marL="3072110" indent="0">
              <a:buNone/>
              <a:defRPr sz="3584" b="1"/>
            </a:lvl4pPr>
            <a:lvl5pPr marL="4096146" indent="0">
              <a:buNone/>
              <a:defRPr sz="3584" b="1"/>
            </a:lvl5pPr>
            <a:lvl6pPr marL="5120183" indent="0">
              <a:buNone/>
              <a:defRPr sz="3584" b="1"/>
            </a:lvl6pPr>
            <a:lvl7pPr marL="6144219" indent="0">
              <a:buNone/>
              <a:defRPr sz="3584" b="1"/>
            </a:lvl7pPr>
            <a:lvl8pPr marL="7168256" indent="0">
              <a:buNone/>
              <a:defRPr sz="3584" b="1"/>
            </a:lvl8pPr>
            <a:lvl9pPr marL="8192292" indent="0">
              <a:buNone/>
              <a:defRPr sz="3584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855198" y="5610904"/>
            <a:ext cx="9115797" cy="825279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6/25/2020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425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6/25/2020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515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6/25/2020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605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6955" y="1024043"/>
            <a:ext cx="6915720" cy="3584152"/>
          </a:xfrm>
        </p:spPr>
        <p:txBody>
          <a:bodyPr anchor="b"/>
          <a:lstStyle>
            <a:lvl1pPr>
              <a:defRPr sz="7167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15797" y="2211653"/>
            <a:ext cx="10855196" cy="10916017"/>
          </a:xfrm>
        </p:spPr>
        <p:txBody>
          <a:bodyPr/>
          <a:lstStyle>
            <a:lvl1pPr>
              <a:defRPr sz="7167"/>
            </a:lvl1pPr>
            <a:lvl2pPr>
              <a:defRPr sz="6271"/>
            </a:lvl2pPr>
            <a:lvl3pPr>
              <a:defRPr sz="5376"/>
            </a:lvl3pPr>
            <a:lvl4pPr>
              <a:defRPr sz="4480"/>
            </a:lvl4pPr>
            <a:lvl5pPr>
              <a:defRPr sz="4480"/>
            </a:lvl5pPr>
            <a:lvl6pPr>
              <a:defRPr sz="4480"/>
            </a:lvl6pPr>
            <a:lvl7pPr>
              <a:defRPr sz="4480"/>
            </a:lvl7pPr>
            <a:lvl8pPr>
              <a:defRPr sz="4480"/>
            </a:lvl8pPr>
            <a:lvl9pPr>
              <a:defRPr sz="448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6955" y="4608195"/>
            <a:ext cx="6915720" cy="8537251"/>
          </a:xfrm>
        </p:spPr>
        <p:txBody>
          <a:bodyPr/>
          <a:lstStyle>
            <a:lvl1pPr marL="0" indent="0">
              <a:buNone/>
              <a:defRPr sz="3584"/>
            </a:lvl1pPr>
            <a:lvl2pPr marL="1024037" indent="0">
              <a:buNone/>
              <a:defRPr sz="3136"/>
            </a:lvl2pPr>
            <a:lvl3pPr marL="2048073" indent="0">
              <a:buNone/>
              <a:defRPr sz="2688"/>
            </a:lvl3pPr>
            <a:lvl4pPr marL="3072110" indent="0">
              <a:buNone/>
              <a:defRPr sz="2240"/>
            </a:lvl4pPr>
            <a:lvl5pPr marL="4096146" indent="0">
              <a:buNone/>
              <a:defRPr sz="2240"/>
            </a:lvl5pPr>
            <a:lvl6pPr marL="5120183" indent="0">
              <a:buNone/>
              <a:defRPr sz="2240"/>
            </a:lvl6pPr>
            <a:lvl7pPr marL="6144219" indent="0">
              <a:buNone/>
              <a:defRPr sz="2240"/>
            </a:lvl7pPr>
            <a:lvl8pPr marL="7168256" indent="0">
              <a:buNone/>
              <a:defRPr sz="2240"/>
            </a:lvl8pPr>
            <a:lvl9pPr marL="8192292" indent="0">
              <a:buNone/>
              <a:defRPr sz="224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6/25/2020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569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6955" y="1024043"/>
            <a:ext cx="6915720" cy="3584152"/>
          </a:xfrm>
        </p:spPr>
        <p:txBody>
          <a:bodyPr anchor="b"/>
          <a:lstStyle>
            <a:lvl1pPr>
              <a:defRPr sz="7167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15797" y="2211653"/>
            <a:ext cx="10855196" cy="10916017"/>
          </a:xfrm>
        </p:spPr>
        <p:txBody>
          <a:bodyPr anchor="t"/>
          <a:lstStyle>
            <a:lvl1pPr marL="0" indent="0">
              <a:buNone/>
              <a:defRPr sz="7167"/>
            </a:lvl1pPr>
            <a:lvl2pPr marL="1024037" indent="0">
              <a:buNone/>
              <a:defRPr sz="6271"/>
            </a:lvl2pPr>
            <a:lvl3pPr marL="2048073" indent="0">
              <a:buNone/>
              <a:defRPr sz="5376"/>
            </a:lvl3pPr>
            <a:lvl4pPr marL="3072110" indent="0">
              <a:buNone/>
              <a:defRPr sz="4480"/>
            </a:lvl4pPr>
            <a:lvl5pPr marL="4096146" indent="0">
              <a:buNone/>
              <a:defRPr sz="4480"/>
            </a:lvl5pPr>
            <a:lvl6pPr marL="5120183" indent="0">
              <a:buNone/>
              <a:defRPr sz="4480"/>
            </a:lvl6pPr>
            <a:lvl7pPr marL="6144219" indent="0">
              <a:buNone/>
              <a:defRPr sz="4480"/>
            </a:lvl7pPr>
            <a:lvl8pPr marL="7168256" indent="0">
              <a:buNone/>
              <a:defRPr sz="4480"/>
            </a:lvl8pPr>
            <a:lvl9pPr marL="8192292" indent="0">
              <a:buNone/>
              <a:defRPr sz="448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6955" y="4608195"/>
            <a:ext cx="6915720" cy="8537251"/>
          </a:xfrm>
        </p:spPr>
        <p:txBody>
          <a:bodyPr/>
          <a:lstStyle>
            <a:lvl1pPr marL="0" indent="0">
              <a:buNone/>
              <a:defRPr sz="3584"/>
            </a:lvl1pPr>
            <a:lvl2pPr marL="1024037" indent="0">
              <a:buNone/>
              <a:defRPr sz="3136"/>
            </a:lvl2pPr>
            <a:lvl3pPr marL="2048073" indent="0">
              <a:buNone/>
              <a:defRPr sz="2688"/>
            </a:lvl3pPr>
            <a:lvl4pPr marL="3072110" indent="0">
              <a:buNone/>
              <a:defRPr sz="2240"/>
            </a:lvl4pPr>
            <a:lvl5pPr marL="4096146" indent="0">
              <a:buNone/>
              <a:defRPr sz="2240"/>
            </a:lvl5pPr>
            <a:lvl6pPr marL="5120183" indent="0">
              <a:buNone/>
              <a:defRPr sz="2240"/>
            </a:lvl6pPr>
            <a:lvl7pPr marL="6144219" indent="0">
              <a:buNone/>
              <a:defRPr sz="2240"/>
            </a:lvl7pPr>
            <a:lvl8pPr marL="7168256" indent="0">
              <a:buNone/>
              <a:defRPr sz="2240"/>
            </a:lvl8pPr>
            <a:lvl9pPr marL="8192292" indent="0">
              <a:buNone/>
              <a:defRPr sz="224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6/25/2020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789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6/25/2020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958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44692" y="817812"/>
            <a:ext cx="4623510" cy="1301744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74164" y="817812"/>
            <a:ext cx="13602499" cy="1301744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6/25/2020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980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74163" y="817816"/>
            <a:ext cx="18494038" cy="29690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4163" y="4089062"/>
            <a:ext cx="18494038" cy="9746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74162" y="14237050"/>
            <a:ext cx="4824532" cy="8178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6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936937-EAA9-45F5-BFDC-3AB1C666CB91}" type="datetimeFigureOut">
              <a:rPr lang="en-US" smtClean="0"/>
              <a:t>6/25/2020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02783" y="14237050"/>
            <a:ext cx="7236798" cy="8178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6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143669" y="14237050"/>
            <a:ext cx="4824532" cy="8178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6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701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2048073" rtl="0" eaLnBrk="1" latinLnBrk="0" hangingPunct="1">
        <a:lnSpc>
          <a:spcPct val="90000"/>
        </a:lnSpc>
        <a:spcBef>
          <a:spcPct val="0"/>
        </a:spcBef>
        <a:buNone/>
        <a:defRPr sz="98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12018" indent="-512018" algn="l" defTabSz="2048073" rtl="0" eaLnBrk="1" latinLnBrk="0" hangingPunct="1">
        <a:lnSpc>
          <a:spcPct val="90000"/>
        </a:lnSpc>
        <a:spcBef>
          <a:spcPts val="2240"/>
        </a:spcBef>
        <a:buFont typeface="Arial" panose="020B0604020202020204" pitchFamily="34" charset="0"/>
        <a:buChar char="•"/>
        <a:defRPr sz="6271" kern="1200">
          <a:solidFill>
            <a:schemeClr val="tx1"/>
          </a:solidFill>
          <a:latin typeface="+mn-lt"/>
          <a:ea typeface="+mn-ea"/>
          <a:cs typeface="+mn-cs"/>
        </a:defRPr>
      </a:lvl1pPr>
      <a:lvl2pPr marL="1536055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5376" kern="1200">
          <a:solidFill>
            <a:schemeClr val="tx1"/>
          </a:solidFill>
          <a:latin typeface="+mn-lt"/>
          <a:ea typeface="+mn-ea"/>
          <a:cs typeface="+mn-cs"/>
        </a:defRPr>
      </a:lvl2pPr>
      <a:lvl3pPr marL="2560091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480" kern="1200">
          <a:solidFill>
            <a:schemeClr val="tx1"/>
          </a:solidFill>
          <a:latin typeface="+mn-lt"/>
          <a:ea typeface="+mn-ea"/>
          <a:cs typeface="+mn-cs"/>
        </a:defRPr>
      </a:lvl3pPr>
      <a:lvl4pPr marL="3584128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4pPr>
      <a:lvl5pPr marL="4608165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5pPr>
      <a:lvl6pPr marL="5632201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6pPr>
      <a:lvl7pPr marL="6656238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7pPr>
      <a:lvl8pPr marL="7680274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8pPr>
      <a:lvl9pPr marL="8704311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1pPr>
      <a:lvl2pPr marL="1024037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2pPr>
      <a:lvl3pPr marL="2048073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3pPr>
      <a:lvl4pPr marL="3072110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4pPr>
      <a:lvl5pPr marL="4096146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5pPr>
      <a:lvl6pPr marL="5120183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6pPr>
      <a:lvl7pPr marL="6144219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7pPr>
      <a:lvl8pPr marL="7168256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8pPr>
      <a:lvl9pPr marL="8192292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TextBox 68"/>
          <p:cNvSpPr txBox="1"/>
          <p:nvPr/>
        </p:nvSpPr>
        <p:spPr>
          <a:xfrm>
            <a:off x="17319096" y="11396166"/>
            <a:ext cx="287189" cy="400288"/>
          </a:xfrm>
          <a:custGeom>
            <a:avLst/>
            <a:gdLst>
              <a:gd name="connsiteX0" fmla="*/ 0 w 2137418"/>
              <a:gd name="connsiteY0" fmla="*/ 0 h 369332"/>
              <a:gd name="connsiteX1" fmla="*/ 2137418 w 2137418"/>
              <a:gd name="connsiteY1" fmla="*/ 0 h 369332"/>
              <a:gd name="connsiteX2" fmla="*/ 2137418 w 2137418"/>
              <a:gd name="connsiteY2" fmla="*/ 369332 h 369332"/>
              <a:gd name="connsiteX3" fmla="*/ 0 w 2137418"/>
              <a:gd name="connsiteY3" fmla="*/ 369332 h 369332"/>
              <a:gd name="connsiteX4" fmla="*/ 0 w 2137418"/>
              <a:gd name="connsiteY4" fmla="*/ 0 h 369332"/>
              <a:gd name="connsiteX0" fmla="*/ 0 w 2137418"/>
              <a:gd name="connsiteY0" fmla="*/ 0 h 431244"/>
              <a:gd name="connsiteX1" fmla="*/ 2137418 w 2137418"/>
              <a:gd name="connsiteY1" fmla="*/ 0 h 431244"/>
              <a:gd name="connsiteX2" fmla="*/ 299093 w 2137418"/>
              <a:gd name="connsiteY2" fmla="*/ 431244 h 431244"/>
              <a:gd name="connsiteX3" fmla="*/ 0 w 2137418"/>
              <a:gd name="connsiteY3" fmla="*/ 369332 h 431244"/>
              <a:gd name="connsiteX4" fmla="*/ 0 w 2137418"/>
              <a:gd name="connsiteY4" fmla="*/ 0 h 431244"/>
              <a:gd name="connsiteX0" fmla="*/ 0 w 313380"/>
              <a:gd name="connsiteY0" fmla="*/ 0 h 431244"/>
              <a:gd name="connsiteX1" fmla="*/ 313380 w 313380"/>
              <a:gd name="connsiteY1" fmla="*/ 85725 h 431244"/>
              <a:gd name="connsiteX2" fmla="*/ 299093 w 313380"/>
              <a:gd name="connsiteY2" fmla="*/ 431244 h 431244"/>
              <a:gd name="connsiteX3" fmla="*/ 0 w 313380"/>
              <a:gd name="connsiteY3" fmla="*/ 369332 h 431244"/>
              <a:gd name="connsiteX4" fmla="*/ 0 w 313380"/>
              <a:gd name="connsiteY4" fmla="*/ 0 h 431244"/>
              <a:gd name="connsiteX0" fmla="*/ 0 w 299093"/>
              <a:gd name="connsiteY0" fmla="*/ 0 h 431244"/>
              <a:gd name="connsiteX1" fmla="*/ 294330 w 299093"/>
              <a:gd name="connsiteY1" fmla="*/ 119062 h 431244"/>
              <a:gd name="connsiteX2" fmla="*/ 299093 w 299093"/>
              <a:gd name="connsiteY2" fmla="*/ 431244 h 431244"/>
              <a:gd name="connsiteX3" fmla="*/ 0 w 299093"/>
              <a:gd name="connsiteY3" fmla="*/ 369332 h 431244"/>
              <a:gd name="connsiteX4" fmla="*/ 0 w 299093"/>
              <a:gd name="connsiteY4" fmla="*/ 0 h 431244"/>
              <a:gd name="connsiteX0" fmla="*/ 0 w 318223"/>
              <a:gd name="connsiteY0" fmla="*/ 0 h 431244"/>
              <a:gd name="connsiteX1" fmla="*/ 318142 w 318223"/>
              <a:gd name="connsiteY1" fmla="*/ 123825 h 431244"/>
              <a:gd name="connsiteX2" fmla="*/ 299093 w 318223"/>
              <a:gd name="connsiteY2" fmla="*/ 431244 h 431244"/>
              <a:gd name="connsiteX3" fmla="*/ 0 w 318223"/>
              <a:gd name="connsiteY3" fmla="*/ 369332 h 431244"/>
              <a:gd name="connsiteX4" fmla="*/ 0 w 318223"/>
              <a:gd name="connsiteY4" fmla="*/ 0 h 431244"/>
              <a:gd name="connsiteX0" fmla="*/ 0 w 346718"/>
              <a:gd name="connsiteY0" fmla="*/ 0 h 431244"/>
              <a:gd name="connsiteX1" fmla="*/ 318142 w 346718"/>
              <a:gd name="connsiteY1" fmla="*/ 123825 h 431244"/>
              <a:gd name="connsiteX2" fmla="*/ 346718 w 346718"/>
              <a:gd name="connsiteY2" fmla="*/ 431244 h 431244"/>
              <a:gd name="connsiteX3" fmla="*/ 0 w 346718"/>
              <a:gd name="connsiteY3" fmla="*/ 369332 h 431244"/>
              <a:gd name="connsiteX4" fmla="*/ 0 w 346718"/>
              <a:gd name="connsiteY4" fmla="*/ 0 h 431244"/>
              <a:gd name="connsiteX0" fmla="*/ 0 w 346718"/>
              <a:gd name="connsiteY0" fmla="*/ 0 h 431244"/>
              <a:gd name="connsiteX1" fmla="*/ 318142 w 346718"/>
              <a:gd name="connsiteY1" fmla="*/ 123825 h 431244"/>
              <a:gd name="connsiteX2" fmla="*/ 346718 w 346718"/>
              <a:gd name="connsiteY2" fmla="*/ 431244 h 431244"/>
              <a:gd name="connsiteX3" fmla="*/ 19050 w 346718"/>
              <a:gd name="connsiteY3" fmla="*/ 359807 h 431244"/>
              <a:gd name="connsiteX4" fmla="*/ 0 w 346718"/>
              <a:gd name="connsiteY4" fmla="*/ 0 h 431244"/>
              <a:gd name="connsiteX0" fmla="*/ 42862 w 327668"/>
              <a:gd name="connsiteY0" fmla="*/ 0 h 416956"/>
              <a:gd name="connsiteX1" fmla="*/ 299092 w 327668"/>
              <a:gd name="connsiteY1" fmla="*/ 109537 h 416956"/>
              <a:gd name="connsiteX2" fmla="*/ 327668 w 327668"/>
              <a:gd name="connsiteY2" fmla="*/ 416956 h 416956"/>
              <a:gd name="connsiteX3" fmla="*/ 0 w 327668"/>
              <a:gd name="connsiteY3" fmla="*/ 345519 h 416956"/>
              <a:gd name="connsiteX4" fmla="*/ 42862 w 327668"/>
              <a:gd name="connsiteY4" fmla="*/ 0 h 416956"/>
              <a:gd name="connsiteX0" fmla="*/ 0 w 332431"/>
              <a:gd name="connsiteY0" fmla="*/ 0 h 445531"/>
              <a:gd name="connsiteX1" fmla="*/ 303855 w 332431"/>
              <a:gd name="connsiteY1" fmla="*/ 138112 h 445531"/>
              <a:gd name="connsiteX2" fmla="*/ 332431 w 332431"/>
              <a:gd name="connsiteY2" fmla="*/ 445531 h 445531"/>
              <a:gd name="connsiteX3" fmla="*/ 4763 w 332431"/>
              <a:gd name="connsiteY3" fmla="*/ 374094 h 445531"/>
              <a:gd name="connsiteX4" fmla="*/ 0 w 332431"/>
              <a:gd name="connsiteY4" fmla="*/ 0 h 445531"/>
              <a:gd name="connsiteX0" fmla="*/ 0 w 320525"/>
              <a:gd name="connsiteY0" fmla="*/ 0 h 445531"/>
              <a:gd name="connsiteX1" fmla="*/ 303855 w 320525"/>
              <a:gd name="connsiteY1" fmla="*/ 138112 h 445531"/>
              <a:gd name="connsiteX2" fmla="*/ 320525 w 320525"/>
              <a:gd name="connsiteY2" fmla="*/ 445531 h 445531"/>
              <a:gd name="connsiteX3" fmla="*/ 4763 w 320525"/>
              <a:gd name="connsiteY3" fmla="*/ 374094 h 445531"/>
              <a:gd name="connsiteX4" fmla="*/ 0 w 320525"/>
              <a:gd name="connsiteY4" fmla="*/ 0 h 445531"/>
              <a:gd name="connsiteX0" fmla="*/ 0 w 320981"/>
              <a:gd name="connsiteY0" fmla="*/ 0 h 445531"/>
              <a:gd name="connsiteX1" fmla="*/ 320523 w 320981"/>
              <a:gd name="connsiteY1" fmla="*/ 176212 h 445531"/>
              <a:gd name="connsiteX2" fmla="*/ 320525 w 320981"/>
              <a:gd name="connsiteY2" fmla="*/ 445531 h 445531"/>
              <a:gd name="connsiteX3" fmla="*/ 4763 w 320981"/>
              <a:gd name="connsiteY3" fmla="*/ 374094 h 445531"/>
              <a:gd name="connsiteX4" fmla="*/ 0 w 320981"/>
              <a:gd name="connsiteY4" fmla="*/ 0 h 445531"/>
              <a:gd name="connsiteX0" fmla="*/ 0 w 325497"/>
              <a:gd name="connsiteY0" fmla="*/ 0 h 445531"/>
              <a:gd name="connsiteX1" fmla="*/ 325286 w 325497"/>
              <a:gd name="connsiteY1" fmla="*/ 159543 h 445531"/>
              <a:gd name="connsiteX2" fmla="*/ 320525 w 325497"/>
              <a:gd name="connsiteY2" fmla="*/ 445531 h 445531"/>
              <a:gd name="connsiteX3" fmla="*/ 4763 w 325497"/>
              <a:gd name="connsiteY3" fmla="*/ 374094 h 445531"/>
              <a:gd name="connsiteX4" fmla="*/ 0 w 325497"/>
              <a:gd name="connsiteY4" fmla="*/ 0 h 445531"/>
              <a:gd name="connsiteX0" fmla="*/ 0 w 325497"/>
              <a:gd name="connsiteY0" fmla="*/ 0 h 445531"/>
              <a:gd name="connsiteX1" fmla="*/ 325286 w 325497"/>
              <a:gd name="connsiteY1" fmla="*/ 157161 h 445531"/>
              <a:gd name="connsiteX2" fmla="*/ 320525 w 325497"/>
              <a:gd name="connsiteY2" fmla="*/ 445531 h 445531"/>
              <a:gd name="connsiteX3" fmla="*/ 4763 w 325497"/>
              <a:gd name="connsiteY3" fmla="*/ 374094 h 445531"/>
              <a:gd name="connsiteX4" fmla="*/ 0 w 325497"/>
              <a:gd name="connsiteY4" fmla="*/ 0 h 445531"/>
              <a:gd name="connsiteX0" fmla="*/ 0 w 325497"/>
              <a:gd name="connsiteY0" fmla="*/ 0 h 450293"/>
              <a:gd name="connsiteX1" fmla="*/ 325286 w 325497"/>
              <a:gd name="connsiteY1" fmla="*/ 157161 h 450293"/>
              <a:gd name="connsiteX2" fmla="*/ 320525 w 325497"/>
              <a:gd name="connsiteY2" fmla="*/ 450293 h 450293"/>
              <a:gd name="connsiteX3" fmla="*/ 4763 w 325497"/>
              <a:gd name="connsiteY3" fmla="*/ 374094 h 450293"/>
              <a:gd name="connsiteX4" fmla="*/ 0 w 325497"/>
              <a:gd name="connsiteY4" fmla="*/ 0 h 450293"/>
              <a:gd name="connsiteX0" fmla="*/ 0 w 325497"/>
              <a:gd name="connsiteY0" fmla="*/ 0 h 452675"/>
              <a:gd name="connsiteX1" fmla="*/ 325286 w 325497"/>
              <a:gd name="connsiteY1" fmla="*/ 159543 h 452675"/>
              <a:gd name="connsiteX2" fmla="*/ 320525 w 325497"/>
              <a:gd name="connsiteY2" fmla="*/ 452675 h 452675"/>
              <a:gd name="connsiteX3" fmla="*/ 4763 w 325497"/>
              <a:gd name="connsiteY3" fmla="*/ 376476 h 452675"/>
              <a:gd name="connsiteX4" fmla="*/ 0 w 325497"/>
              <a:gd name="connsiteY4" fmla="*/ 0 h 452675"/>
              <a:gd name="connsiteX0" fmla="*/ 0 w 320525"/>
              <a:gd name="connsiteY0" fmla="*/ 0 h 452675"/>
              <a:gd name="connsiteX1" fmla="*/ 280043 w 320525"/>
              <a:gd name="connsiteY1" fmla="*/ 80962 h 452675"/>
              <a:gd name="connsiteX2" fmla="*/ 320525 w 320525"/>
              <a:gd name="connsiteY2" fmla="*/ 452675 h 452675"/>
              <a:gd name="connsiteX3" fmla="*/ 4763 w 320525"/>
              <a:gd name="connsiteY3" fmla="*/ 376476 h 452675"/>
              <a:gd name="connsiteX4" fmla="*/ 0 w 320525"/>
              <a:gd name="connsiteY4" fmla="*/ 0 h 452675"/>
              <a:gd name="connsiteX0" fmla="*/ 0 w 280133"/>
              <a:gd name="connsiteY0" fmla="*/ 0 h 376476"/>
              <a:gd name="connsiteX1" fmla="*/ 280043 w 280133"/>
              <a:gd name="connsiteY1" fmla="*/ 80962 h 376476"/>
              <a:gd name="connsiteX2" fmla="*/ 263375 w 280133"/>
              <a:gd name="connsiteY2" fmla="*/ 359806 h 376476"/>
              <a:gd name="connsiteX3" fmla="*/ 4763 w 280133"/>
              <a:gd name="connsiteY3" fmla="*/ 376476 h 376476"/>
              <a:gd name="connsiteX4" fmla="*/ 0 w 280133"/>
              <a:gd name="connsiteY4" fmla="*/ 0 h 376476"/>
              <a:gd name="connsiteX0" fmla="*/ 0 w 280145"/>
              <a:gd name="connsiteY0" fmla="*/ 0 h 376476"/>
              <a:gd name="connsiteX1" fmla="*/ 280043 w 280145"/>
              <a:gd name="connsiteY1" fmla="*/ 80962 h 376476"/>
              <a:gd name="connsiteX2" fmla="*/ 265757 w 280145"/>
              <a:gd name="connsiteY2" fmla="*/ 374093 h 376476"/>
              <a:gd name="connsiteX3" fmla="*/ 4763 w 280145"/>
              <a:gd name="connsiteY3" fmla="*/ 376476 h 376476"/>
              <a:gd name="connsiteX4" fmla="*/ 0 w 280145"/>
              <a:gd name="connsiteY4" fmla="*/ 0 h 376476"/>
              <a:gd name="connsiteX0" fmla="*/ 0 w 280145"/>
              <a:gd name="connsiteY0" fmla="*/ 0 h 376476"/>
              <a:gd name="connsiteX1" fmla="*/ 280043 w 280145"/>
              <a:gd name="connsiteY1" fmla="*/ 80962 h 376476"/>
              <a:gd name="connsiteX2" fmla="*/ 265757 w 280145"/>
              <a:gd name="connsiteY2" fmla="*/ 374093 h 376476"/>
              <a:gd name="connsiteX3" fmla="*/ 21432 w 280145"/>
              <a:gd name="connsiteY3" fmla="*/ 376476 h 376476"/>
              <a:gd name="connsiteX4" fmla="*/ 0 w 280145"/>
              <a:gd name="connsiteY4" fmla="*/ 0 h 376476"/>
              <a:gd name="connsiteX0" fmla="*/ 0 w 327770"/>
              <a:gd name="connsiteY0" fmla="*/ 0 h 371713"/>
              <a:gd name="connsiteX1" fmla="*/ 327668 w 327770"/>
              <a:gd name="connsiteY1" fmla="*/ 76199 h 371713"/>
              <a:gd name="connsiteX2" fmla="*/ 313382 w 327770"/>
              <a:gd name="connsiteY2" fmla="*/ 369330 h 371713"/>
              <a:gd name="connsiteX3" fmla="*/ 69057 w 327770"/>
              <a:gd name="connsiteY3" fmla="*/ 371713 h 371713"/>
              <a:gd name="connsiteX4" fmla="*/ 0 w 327770"/>
              <a:gd name="connsiteY4" fmla="*/ 0 h 371713"/>
              <a:gd name="connsiteX0" fmla="*/ 0 w 296813"/>
              <a:gd name="connsiteY0" fmla="*/ 0 h 366950"/>
              <a:gd name="connsiteX1" fmla="*/ 296711 w 296813"/>
              <a:gd name="connsiteY1" fmla="*/ 71436 h 366950"/>
              <a:gd name="connsiteX2" fmla="*/ 282425 w 296813"/>
              <a:gd name="connsiteY2" fmla="*/ 364567 h 366950"/>
              <a:gd name="connsiteX3" fmla="*/ 38100 w 296813"/>
              <a:gd name="connsiteY3" fmla="*/ 366950 h 366950"/>
              <a:gd name="connsiteX4" fmla="*/ 0 w 296813"/>
              <a:gd name="connsiteY4" fmla="*/ 0 h 366950"/>
              <a:gd name="connsiteX0" fmla="*/ 0 w 294446"/>
              <a:gd name="connsiteY0" fmla="*/ 0 h 366950"/>
              <a:gd name="connsiteX1" fmla="*/ 294329 w 294446"/>
              <a:gd name="connsiteY1" fmla="*/ 64292 h 366950"/>
              <a:gd name="connsiteX2" fmla="*/ 282425 w 294446"/>
              <a:gd name="connsiteY2" fmla="*/ 364567 h 366950"/>
              <a:gd name="connsiteX3" fmla="*/ 38100 w 294446"/>
              <a:gd name="connsiteY3" fmla="*/ 366950 h 366950"/>
              <a:gd name="connsiteX4" fmla="*/ 0 w 294446"/>
              <a:gd name="connsiteY4" fmla="*/ 0 h 366950"/>
              <a:gd name="connsiteX0" fmla="*/ 0 w 296828"/>
              <a:gd name="connsiteY0" fmla="*/ 0 h 381237"/>
              <a:gd name="connsiteX1" fmla="*/ 296711 w 296828"/>
              <a:gd name="connsiteY1" fmla="*/ 78579 h 381237"/>
              <a:gd name="connsiteX2" fmla="*/ 284807 w 296828"/>
              <a:gd name="connsiteY2" fmla="*/ 378854 h 381237"/>
              <a:gd name="connsiteX3" fmla="*/ 40482 w 296828"/>
              <a:gd name="connsiteY3" fmla="*/ 381237 h 381237"/>
              <a:gd name="connsiteX4" fmla="*/ 0 w 296828"/>
              <a:gd name="connsiteY4" fmla="*/ 0 h 381237"/>
              <a:gd name="connsiteX0" fmla="*/ 0 w 296828"/>
              <a:gd name="connsiteY0" fmla="*/ 0 h 383618"/>
              <a:gd name="connsiteX1" fmla="*/ 296711 w 296828"/>
              <a:gd name="connsiteY1" fmla="*/ 78579 h 383618"/>
              <a:gd name="connsiteX2" fmla="*/ 284807 w 296828"/>
              <a:gd name="connsiteY2" fmla="*/ 378854 h 383618"/>
              <a:gd name="connsiteX3" fmla="*/ 33339 w 296828"/>
              <a:gd name="connsiteY3" fmla="*/ 383618 h 383618"/>
              <a:gd name="connsiteX4" fmla="*/ 0 w 296828"/>
              <a:gd name="connsiteY4" fmla="*/ 0 h 383618"/>
              <a:gd name="connsiteX0" fmla="*/ 0 w 296828"/>
              <a:gd name="connsiteY0" fmla="*/ 0 h 383618"/>
              <a:gd name="connsiteX1" fmla="*/ 296711 w 296828"/>
              <a:gd name="connsiteY1" fmla="*/ 66673 h 383618"/>
              <a:gd name="connsiteX2" fmla="*/ 284807 w 296828"/>
              <a:gd name="connsiteY2" fmla="*/ 378854 h 383618"/>
              <a:gd name="connsiteX3" fmla="*/ 33339 w 296828"/>
              <a:gd name="connsiteY3" fmla="*/ 383618 h 383618"/>
              <a:gd name="connsiteX4" fmla="*/ 0 w 296828"/>
              <a:gd name="connsiteY4" fmla="*/ 0 h 383618"/>
              <a:gd name="connsiteX0" fmla="*/ 0 w 296828"/>
              <a:gd name="connsiteY0" fmla="*/ 0 h 393143"/>
              <a:gd name="connsiteX1" fmla="*/ 296711 w 296828"/>
              <a:gd name="connsiteY1" fmla="*/ 76198 h 393143"/>
              <a:gd name="connsiteX2" fmla="*/ 284807 w 296828"/>
              <a:gd name="connsiteY2" fmla="*/ 388379 h 393143"/>
              <a:gd name="connsiteX3" fmla="*/ 33339 w 296828"/>
              <a:gd name="connsiteY3" fmla="*/ 393143 h 393143"/>
              <a:gd name="connsiteX4" fmla="*/ 0 w 296828"/>
              <a:gd name="connsiteY4" fmla="*/ 0 h 393143"/>
              <a:gd name="connsiteX0" fmla="*/ 0 w 296828"/>
              <a:gd name="connsiteY0" fmla="*/ 83345 h 476488"/>
              <a:gd name="connsiteX1" fmla="*/ 296711 w 296828"/>
              <a:gd name="connsiteY1" fmla="*/ 0 h 476488"/>
              <a:gd name="connsiteX2" fmla="*/ 284807 w 296828"/>
              <a:gd name="connsiteY2" fmla="*/ 471724 h 476488"/>
              <a:gd name="connsiteX3" fmla="*/ 33339 w 296828"/>
              <a:gd name="connsiteY3" fmla="*/ 476488 h 476488"/>
              <a:gd name="connsiteX4" fmla="*/ 0 w 296828"/>
              <a:gd name="connsiteY4" fmla="*/ 83345 h 476488"/>
              <a:gd name="connsiteX0" fmla="*/ 0 w 297169"/>
              <a:gd name="connsiteY0" fmla="*/ 83345 h 476488"/>
              <a:gd name="connsiteX1" fmla="*/ 296711 w 297169"/>
              <a:gd name="connsiteY1" fmla="*/ 0 h 476488"/>
              <a:gd name="connsiteX2" fmla="*/ 296713 w 297169"/>
              <a:gd name="connsiteY2" fmla="*/ 369331 h 476488"/>
              <a:gd name="connsiteX3" fmla="*/ 33339 w 297169"/>
              <a:gd name="connsiteY3" fmla="*/ 476488 h 476488"/>
              <a:gd name="connsiteX4" fmla="*/ 0 w 297169"/>
              <a:gd name="connsiteY4" fmla="*/ 83345 h 476488"/>
              <a:gd name="connsiteX0" fmla="*/ 0 w 299095"/>
              <a:gd name="connsiteY0" fmla="*/ 83345 h 476488"/>
              <a:gd name="connsiteX1" fmla="*/ 296711 w 299095"/>
              <a:gd name="connsiteY1" fmla="*/ 0 h 476488"/>
              <a:gd name="connsiteX2" fmla="*/ 299095 w 299095"/>
              <a:gd name="connsiteY2" fmla="*/ 381237 h 476488"/>
              <a:gd name="connsiteX3" fmla="*/ 33339 w 299095"/>
              <a:gd name="connsiteY3" fmla="*/ 476488 h 476488"/>
              <a:gd name="connsiteX4" fmla="*/ 0 w 299095"/>
              <a:gd name="connsiteY4" fmla="*/ 83345 h 476488"/>
              <a:gd name="connsiteX0" fmla="*/ 0 w 287189"/>
              <a:gd name="connsiteY0" fmla="*/ 50008 h 476488"/>
              <a:gd name="connsiteX1" fmla="*/ 284805 w 287189"/>
              <a:gd name="connsiteY1" fmla="*/ 0 h 476488"/>
              <a:gd name="connsiteX2" fmla="*/ 287189 w 287189"/>
              <a:gd name="connsiteY2" fmla="*/ 381237 h 476488"/>
              <a:gd name="connsiteX3" fmla="*/ 21433 w 287189"/>
              <a:gd name="connsiteY3" fmla="*/ 476488 h 476488"/>
              <a:gd name="connsiteX4" fmla="*/ 0 w 287189"/>
              <a:gd name="connsiteY4" fmla="*/ 50008 h 476488"/>
              <a:gd name="connsiteX0" fmla="*/ 0 w 287189"/>
              <a:gd name="connsiteY0" fmla="*/ 50008 h 400288"/>
              <a:gd name="connsiteX1" fmla="*/ 284805 w 287189"/>
              <a:gd name="connsiteY1" fmla="*/ 0 h 400288"/>
              <a:gd name="connsiteX2" fmla="*/ 287189 w 287189"/>
              <a:gd name="connsiteY2" fmla="*/ 381237 h 400288"/>
              <a:gd name="connsiteX3" fmla="*/ 4764 w 287189"/>
              <a:gd name="connsiteY3" fmla="*/ 400288 h 400288"/>
              <a:gd name="connsiteX4" fmla="*/ 0 w 287189"/>
              <a:gd name="connsiteY4" fmla="*/ 50008 h 400288"/>
              <a:gd name="connsiteX0" fmla="*/ 0 w 287189"/>
              <a:gd name="connsiteY0" fmla="*/ 50008 h 402670"/>
              <a:gd name="connsiteX1" fmla="*/ 284805 w 287189"/>
              <a:gd name="connsiteY1" fmla="*/ 0 h 402670"/>
              <a:gd name="connsiteX2" fmla="*/ 287189 w 287189"/>
              <a:gd name="connsiteY2" fmla="*/ 381237 h 402670"/>
              <a:gd name="connsiteX3" fmla="*/ 28576 w 287189"/>
              <a:gd name="connsiteY3" fmla="*/ 402670 h 402670"/>
              <a:gd name="connsiteX4" fmla="*/ 0 w 287189"/>
              <a:gd name="connsiteY4" fmla="*/ 50008 h 402670"/>
              <a:gd name="connsiteX0" fmla="*/ 0 w 287189"/>
              <a:gd name="connsiteY0" fmla="*/ 50008 h 400288"/>
              <a:gd name="connsiteX1" fmla="*/ 284805 w 287189"/>
              <a:gd name="connsiteY1" fmla="*/ 0 h 400288"/>
              <a:gd name="connsiteX2" fmla="*/ 287189 w 287189"/>
              <a:gd name="connsiteY2" fmla="*/ 381237 h 400288"/>
              <a:gd name="connsiteX3" fmla="*/ 19051 w 287189"/>
              <a:gd name="connsiteY3" fmla="*/ 400288 h 400288"/>
              <a:gd name="connsiteX4" fmla="*/ 0 w 287189"/>
              <a:gd name="connsiteY4" fmla="*/ 50008 h 400288"/>
              <a:gd name="connsiteX0" fmla="*/ 0 w 287189"/>
              <a:gd name="connsiteY0" fmla="*/ 50008 h 400288"/>
              <a:gd name="connsiteX1" fmla="*/ 284805 w 287189"/>
              <a:gd name="connsiteY1" fmla="*/ 0 h 400288"/>
              <a:gd name="connsiteX2" fmla="*/ 287189 w 287189"/>
              <a:gd name="connsiteY2" fmla="*/ 393143 h 400288"/>
              <a:gd name="connsiteX3" fmla="*/ 19051 w 287189"/>
              <a:gd name="connsiteY3" fmla="*/ 400288 h 400288"/>
              <a:gd name="connsiteX4" fmla="*/ 0 w 287189"/>
              <a:gd name="connsiteY4" fmla="*/ 50008 h 400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189" h="400288">
                <a:moveTo>
                  <a:pt x="0" y="50008"/>
                </a:moveTo>
                <a:lnTo>
                  <a:pt x="284805" y="0"/>
                </a:lnTo>
                <a:cubicBezTo>
                  <a:pt x="286393" y="104061"/>
                  <a:pt x="285601" y="289082"/>
                  <a:pt x="287189" y="393143"/>
                </a:cubicBezTo>
                <a:lnTo>
                  <a:pt x="19051" y="400288"/>
                </a:lnTo>
                <a:cubicBezTo>
                  <a:pt x="17463" y="275590"/>
                  <a:pt x="1588" y="174706"/>
                  <a:pt x="0" y="50008"/>
                </a:cubicBezTo>
                <a:close/>
              </a:path>
            </a:pathLst>
          </a:custGeom>
          <a:solidFill>
            <a:srgbClr val="29A329"/>
          </a:solidFill>
        </p:spPr>
        <p:txBody>
          <a:bodyPr wrap="square" lIns="0" tIns="0" rIns="0" bIns="0" rtlCol="0">
            <a:spAutoFit/>
          </a:bodyPr>
          <a:lstStyle/>
          <a:p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17269412" y="11033806"/>
            <a:ext cx="387658" cy="474108"/>
          </a:xfrm>
          <a:custGeom>
            <a:avLst/>
            <a:gdLst>
              <a:gd name="connsiteX0" fmla="*/ 0 w 2137418"/>
              <a:gd name="connsiteY0" fmla="*/ 0 h 369332"/>
              <a:gd name="connsiteX1" fmla="*/ 2137418 w 2137418"/>
              <a:gd name="connsiteY1" fmla="*/ 0 h 369332"/>
              <a:gd name="connsiteX2" fmla="*/ 2137418 w 2137418"/>
              <a:gd name="connsiteY2" fmla="*/ 369332 h 369332"/>
              <a:gd name="connsiteX3" fmla="*/ 0 w 2137418"/>
              <a:gd name="connsiteY3" fmla="*/ 369332 h 369332"/>
              <a:gd name="connsiteX4" fmla="*/ 0 w 2137418"/>
              <a:gd name="connsiteY4" fmla="*/ 0 h 369332"/>
              <a:gd name="connsiteX0" fmla="*/ 0 w 2137418"/>
              <a:gd name="connsiteY0" fmla="*/ 0 h 431244"/>
              <a:gd name="connsiteX1" fmla="*/ 2137418 w 2137418"/>
              <a:gd name="connsiteY1" fmla="*/ 0 h 431244"/>
              <a:gd name="connsiteX2" fmla="*/ 299093 w 2137418"/>
              <a:gd name="connsiteY2" fmla="*/ 431244 h 431244"/>
              <a:gd name="connsiteX3" fmla="*/ 0 w 2137418"/>
              <a:gd name="connsiteY3" fmla="*/ 369332 h 431244"/>
              <a:gd name="connsiteX4" fmla="*/ 0 w 2137418"/>
              <a:gd name="connsiteY4" fmla="*/ 0 h 431244"/>
              <a:gd name="connsiteX0" fmla="*/ 0 w 313380"/>
              <a:gd name="connsiteY0" fmla="*/ 0 h 431244"/>
              <a:gd name="connsiteX1" fmla="*/ 313380 w 313380"/>
              <a:gd name="connsiteY1" fmla="*/ 85725 h 431244"/>
              <a:gd name="connsiteX2" fmla="*/ 299093 w 313380"/>
              <a:gd name="connsiteY2" fmla="*/ 431244 h 431244"/>
              <a:gd name="connsiteX3" fmla="*/ 0 w 313380"/>
              <a:gd name="connsiteY3" fmla="*/ 369332 h 431244"/>
              <a:gd name="connsiteX4" fmla="*/ 0 w 313380"/>
              <a:gd name="connsiteY4" fmla="*/ 0 h 431244"/>
              <a:gd name="connsiteX0" fmla="*/ 0 w 299093"/>
              <a:gd name="connsiteY0" fmla="*/ 0 h 431244"/>
              <a:gd name="connsiteX1" fmla="*/ 294330 w 299093"/>
              <a:gd name="connsiteY1" fmla="*/ 119062 h 431244"/>
              <a:gd name="connsiteX2" fmla="*/ 299093 w 299093"/>
              <a:gd name="connsiteY2" fmla="*/ 431244 h 431244"/>
              <a:gd name="connsiteX3" fmla="*/ 0 w 299093"/>
              <a:gd name="connsiteY3" fmla="*/ 369332 h 431244"/>
              <a:gd name="connsiteX4" fmla="*/ 0 w 299093"/>
              <a:gd name="connsiteY4" fmla="*/ 0 h 431244"/>
              <a:gd name="connsiteX0" fmla="*/ 0 w 318223"/>
              <a:gd name="connsiteY0" fmla="*/ 0 h 431244"/>
              <a:gd name="connsiteX1" fmla="*/ 318142 w 318223"/>
              <a:gd name="connsiteY1" fmla="*/ 123825 h 431244"/>
              <a:gd name="connsiteX2" fmla="*/ 299093 w 318223"/>
              <a:gd name="connsiteY2" fmla="*/ 431244 h 431244"/>
              <a:gd name="connsiteX3" fmla="*/ 0 w 318223"/>
              <a:gd name="connsiteY3" fmla="*/ 369332 h 431244"/>
              <a:gd name="connsiteX4" fmla="*/ 0 w 318223"/>
              <a:gd name="connsiteY4" fmla="*/ 0 h 431244"/>
              <a:gd name="connsiteX0" fmla="*/ 0 w 346718"/>
              <a:gd name="connsiteY0" fmla="*/ 0 h 431244"/>
              <a:gd name="connsiteX1" fmla="*/ 318142 w 346718"/>
              <a:gd name="connsiteY1" fmla="*/ 123825 h 431244"/>
              <a:gd name="connsiteX2" fmla="*/ 346718 w 346718"/>
              <a:gd name="connsiteY2" fmla="*/ 431244 h 431244"/>
              <a:gd name="connsiteX3" fmla="*/ 0 w 346718"/>
              <a:gd name="connsiteY3" fmla="*/ 369332 h 431244"/>
              <a:gd name="connsiteX4" fmla="*/ 0 w 346718"/>
              <a:gd name="connsiteY4" fmla="*/ 0 h 431244"/>
              <a:gd name="connsiteX0" fmla="*/ 0 w 346718"/>
              <a:gd name="connsiteY0" fmla="*/ 0 h 431244"/>
              <a:gd name="connsiteX1" fmla="*/ 318142 w 346718"/>
              <a:gd name="connsiteY1" fmla="*/ 123825 h 431244"/>
              <a:gd name="connsiteX2" fmla="*/ 346718 w 346718"/>
              <a:gd name="connsiteY2" fmla="*/ 431244 h 431244"/>
              <a:gd name="connsiteX3" fmla="*/ 19050 w 346718"/>
              <a:gd name="connsiteY3" fmla="*/ 359807 h 431244"/>
              <a:gd name="connsiteX4" fmla="*/ 0 w 346718"/>
              <a:gd name="connsiteY4" fmla="*/ 0 h 431244"/>
              <a:gd name="connsiteX0" fmla="*/ 42862 w 327668"/>
              <a:gd name="connsiteY0" fmla="*/ 0 h 416956"/>
              <a:gd name="connsiteX1" fmla="*/ 299092 w 327668"/>
              <a:gd name="connsiteY1" fmla="*/ 109537 h 416956"/>
              <a:gd name="connsiteX2" fmla="*/ 327668 w 327668"/>
              <a:gd name="connsiteY2" fmla="*/ 416956 h 416956"/>
              <a:gd name="connsiteX3" fmla="*/ 0 w 327668"/>
              <a:gd name="connsiteY3" fmla="*/ 345519 h 416956"/>
              <a:gd name="connsiteX4" fmla="*/ 42862 w 327668"/>
              <a:gd name="connsiteY4" fmla="*/ 0 h 416956"/>
              <a:gd name="connsiteX0" fmla="*/ 0 w 332431"/>
              <a:gd name="connsiteY0" fmla="*/ 0 h 445531"/>
              <a:gd name="connsiteX1" fmla="*/ 303855 w 332431"/>
              <a:gd name="connsiteY1" fmla="*/ 138112 h 445531"/>
              <a:gd name="connsiteX2" fmla="*/ 332431 w 332431"/>
              <a:gd name="connsiteY2" fmla="*/ 445531 h 445531"/>
              <a:gd name="connsiteX3" fmla="*/ 4763 w 332431"/>
              <a:gd name="connsiteY3" fmla="*/ 374094 h 445531"/>
              <a:gd name="connsiteX4" fmla="*/ 0 w 332431"/>
              <a:gd name="connsiteY4" fmla="*/ 0 h 445531"/>
              <a:gd name="connsiteX0" fmla="*/ 0 w 320525"/>
              <a:gd name="connsiteY0" fmla="*/ 0 h 445531"/>
              <a:gd name="connsiteX1" fmla="*/ 303855 w 320525"/>
              <a:gd name="connsiteY1" fmla="*/ 138112 h 445531"/>
              <a:gd name="connsiteX2" fmla="*/ 320525 w 320525"/>
              <a:gd name="connsiteY2" fmla="*/ 445531 h 445531"/>
              <a:gd name="connsiteX3" fmla="*/ 4763 w 320525"/>
              <a:gd name="connsiteY3" fmla="*/ 374094 h 445531"/>
              <a:gd name="connsiteX4" fmla="*/ 0 w 320525"/>
              <a:gd name="connsiteY4" fmla="*/ 0 h 445531"/>
              <a:gd name="connsiteX0" fmla="*/ 0 w 320981"/>
              <a:gd name="connsiteY0" fmla="*/ 0 h 445531"/>
              <a:gd name="connsiteX1" fmla="*/ 320523 w 320981"/>
              <a:gd name="connsiteY1" fmla="*/ 176212 h 445531"/>
              <a:gd name="connsiteX2" fmla="*/ 320525 w 320981"/>
              <a:gd name="connsiteY2" fmla="*/ 445531 h 445531"/>
              <a:gd name="connsiteX3" fmla="*/ 4763 w 320981"/>
              <a:gd name="connsiteY3" fmla="*/ 374094 h 445531"/>
              <a:gd name="connsiteX4" fmla="*/ 0 w 320981"/>
              <a:gd name="connsiteY4" fmla="*/ 0 h 445531"/>
              <a:gd name="connsiteX0" fmla="*/ 0 w 325497"/>
              <a:gd name="connsiteY0" fmla="*/ 0 h 445531"/>
              <a:gd name="connsiteX1" fmla="*/ 325286 w 325497"/>
              <a:gd name="connsiteY1" fmla="*/ 159543 h 445531"/>
              <a:gd name="connsiteX2" fmla="*/ 320525 w 325497"/>
              <a:gd name="connsiteY2" fmla="*/ 445531 h 445531"/>
              <a:gd name="connsiteX3" fmla="*/ 4763 w 325497"/>
              <a:gd name="connsiteY3" fmla="*/ 374094 h 445531"/>
              <a:gd name="connsiteX4" fmla="*/ 0 w 325497"/>
              <a:gd name="connsiteY4" fmla="*/ 0 h 445531"/>
              <a:gd name="connsiteX0" fmla="*/ 0 w 325497"/>
              <a:gd name="connsiteY0" fmla="*/ 0 h 445531"/>
              <a:gd name="connsiteX1" fmla="*/ 325286 w 325497"/>
              <a:gd name="connsiteY1" fmla="*/ 157161 h 445531"/>
              <a:gd name="connsiteX2" fmla="*/ 320525 w 325497"/>
              <a:gd name="connsiteY2" fmla="*/ 445531 h 445531"/>
              <a:gd name="connsiteX3" fmla="*/ 4763 w 325497"/>
              <a:gd name="connsiteY3" fmla="*/ 374094 h 445531"/>
              <a:gd name="connsiteX4" fmla="*/ 0 w 325497"/>
              <a:gd name="connsiteY4" fmla="*/ 0 h 445531"/>
              <a:gd name="connsiteX0" fmla="*/ 0 w 325497"/>
              <a:gd name="connsiteY0" fmla="*/ 0 h 450293"/>
              <a:gd name="connsiteX1" fmla="*/ 325286 w 325497"/>
              <a:gd name="connsiteY1" fmla="*/ 157161 h 450293"/>
              <a:gd name="connsiteX2" fmla="*/ 320525 w 325497"/>
              <a:gd name="connsiteY2" fmla="*/ 450293 h 450293"/>
              <a:gd name="connsiteX3" fmla="*/ 4763 w 325497"/>
              <a:gd name="connsiteY3" fmla="*/ 374094 h 450293"/>
              <a:gd name="connsiteX4" fmla="*/ 0 w 325497"/>
              <a:gd name="connsiteY4" fmla="*/ 0 h 450293"/>
              <a:gd name="connsiteX0" fmla="*/ 0 w 325497"/>
              <a:gd name="connsiteY0" fmla="*/ 0 h 452675"/>
              <a:gd name="connsiteX1" fmla="*/ 325286 w 325497"/>
              <a:gd name="connsiteY1" fmla="*/ 159543 h 452675"/>
              <a:gd name="connsiteX2" fmla="*/ 320525 w 325497"/>
              <a:gd name="connsiteY2" fmla="*/ 452675 h 452675"/>
              <a:gd name="connsiteX3" fmla="*/ 4763 w 325497"/>
              <a:gd name="connsiteY3" fmla="*/ 376476 h 452675"/>
              <a:gd name="connsiteX4" fmla="*/ 0 w 325497"/>
              <a:gd name="connsiteY4" fmla="*/ 0 h 452675"/>
              <a:gd name="connsiteX0" fmla="*/ 0 w 365805"/>
              <a:gd name="connsiteY0" fmla="*/ 38101 h 490776"/>
              <a:gd name="connsiteX1" fmla="*/ 365767 w 365805"/>
              <a:gd name="connsiteY1" fmla="*/ 0 h 490776"/>
              <a:gd name="connsiteX2" fmla="*/ 320525 w 365805"/>
              <a:gd name="connsiteY2" fmla="*/ 490776 h 490776"/>
              <a:gd name="connsiteX3" fmla="*/ 4763 w 365805"/>
              <a:gd name="connsiteY3" fmla="*/ 414577 h 490776"/>
              <a:gd name="connsiteX4" fmla="*/ 0 w 365805"/>
              <a:gd name="connsiteY4" fmla="*/ 38101 h 490776"/>
              <a:gd name="connsiteX0" fmla="*/ 0 w 368150"/>
              <a:gd name="connsiteY0" fmla="*/ 38101 h 414577"/>
              <a:gd name="connsiteX1" fmla="*/ 365767 w 368150"/>
              <a:gd name="connsiteY1" fmla="*/ 0 h 414577"/>
              <a:gd name="connsiteX2" fmla="*/ 368150 w 368150"/>
              <a:gd name="connsiteY2" fmla="*/ 343139 h 414577"/>
              <a:gd name="connsiteX3" fmla="*/ 4763 w 368150"/>
              <a:gd name="connsiteY3" fmla="*/ 414577 h 414577"/>
              <a:gd name="connsiteX4" fmla="*/ 0 w 368150"/>
              <a:gd name="connsiteY4" fmla="*/ 38101 h 414577"/>
              <a:gd name="connsiteX0" fmla="*/ 0 w 368150"/>
              <a:gd name="connsiteY0" fmla="*/ 38101 h 414577"/>
              <a:gd name="connsiteX1" fmla="*/ 365767 w 368150"/>
              <a:gd name="connsiteY1" fmla="*/ 0 h 414577"/>
              <a:gd name="connsiteX2" fmla="*/ 368150 w 368150"/>
              <a:gd name="connsiteY2" fmla="*/ 359807 h 414577"/>
              <a:gd name="connsiteX3" fmla="*/ 4763 w 368150"/>
              <a:gd name="connsiteY3" fmla="*/ 414577 h 414577"/>
              <a:gd name="connsiteX4" fmla="*/ 0 w 368150"/>
              <a:gd name="connsiteY4" fmla="*/ 38101 h 414577"/>
              <a:gd name="connsiteX0" fmla="*/ 21504 w 389654"/>
              <a:gd name="connsiteY0" fmla="*/ 38101 h 443152"/>
              <a:gd name="connsiteX1" fmla="*/ 387271 w 389654"/>
              <a:gd name="connsiteY1" fmla="*/ 0 h 443152"/>
              <a:gd name="connsiteX2" fmla="*/ 389654 w 389654"/>
              <a:gd name="connsiteY2" fmla="*/ 359807 h 443152"/>
              <a:gd name="connsiteX3" fmla="*/ 73 w 389654"/>
              <a:gd name="connsiteY3" fmla="*/ 443152 h 443152"/>
              <a:gd name="connsiteX4" fmla="*/ 21504 w 389654"/>
              <a:gd name="connsiteY4" fmla="*/ 38101 h 443152"/>
              <a:gd name="connsiteX0" fmla="*/ 0 w 391963"/>
              <a:gd name="connsiteY0" fmla="*/ 145258 h 443152"/>
              <a:gd name="connsiteX1" fmla="*/ 389580 w 391963"/>
              <a:gd name="connsiteY1" fmla="*/ 0 h 443152"/>
              <a:gd name="connsiteX2" fmla="*/ 391963 w 391963"/>
              <a:gd name="connsiteY2" fmla="*/ 359807 h 443152"/>
              <a:gd name="connsiteX3" fmla="*/ 2382 w 391963"/>
              <a:gd name="connsiteY3" fmla="*/ 443152 h 443152"/>
              <a:gd name="connsiteX4" fmla="*/ 0 w 391963"/>
              <a:gd name="connsiteY4" fmla="*/ 145258 h 443152"/>
              <a:gd name="connsiteX0" fmla="*/ 4974 w 389793"/>
              <a:gd name="connsiteY0" fmla="*/ 142876 h 443152"/>
              <a:gd name="connsiteX1" fmla="*/ 387410 w 389793"/>
              <a:gd name="connsiteY1" fmla="*/ 0 h 443152"/>
              <a:gd name="connsiteX2" fmla="*/ 389793 w 389793"/>
              <a:gd name="connsiteY2" fmla="*/ 359807 h 443152"/>
              <a:gd name="connsiteX3" fmla="*/ 212 w 389793"/>
              <a:gd name="connsiteY3" fmla="*/ 443152 h 443152"/>
              <a:gd name="connsiteX4" fmla="*/ 4974 w 389793"/>
              <a:gd name="connsiteY4" fmla="*/ 142876 h 443152"/>
              <a:gd name="connsiteX0" fmla="*/ 4974 w 389793"/>
              <a:gd name="connsiteY0" fmla="*/ 157164 h 443152"/>
              <a:gd name="connsiteX1" fmla="*/ 387410 w 389793"/>
              <a:gd name="connsiteY1" fmla="*/ 0 h 443152"/>
              <a:gd name="connsiteX2" fmla="*/ 389793 w 389793"/>
              <a:gd name="connsiteY2" fmla="*/ 359807 h 443152"/>
              <a:gd name="connsiteX3" fmla="*/ 212 w 389793"/>
              <a:gd name="connsiteY3" fmla="*/ 443152 h 443152"/>
              <a:gd name="connsiteX4" fmla="*/ 4974 w 389793"/>
              <a:gd name="connsiteY4" fmla="*/ 157164 h 443152"/>
              <a:gd name="connsiteX0" fmla="*/ 457 w 390039"/>
              <a:gd name="connsiteY0" fmla="*/ 150020 h 443152"/>
              <a:gd name="connsiteX1" fmla="*/ 387656 w 390039"/>
              <a:gd name="connsiteY1" fmla="*/ 0 h 443152"/>
              <a:gd name="connsiteX2" fmla="*/ 390039 w 390039"/>
              <a:gd name="connsiteY2" fmla="*/ 359807 h 443152"/>
              <a:gd name="connsiteX3" fmla="*/ 458 w 390039"/>
              <a:gd name="connsiteY3" fmla="*/ 443152 h 443152"/>
              <a:gd name="connsiteX4" fmla="*/ 457 w 390039"/>
              <a:gd name="connsiteY4" fmla="*/ 150020 h 443152"/>
              <a:gd name="connsiteX0" fmla="*/ 457 w 390039"/>
              <a:gd name="connsiteY0" fmla="*/ 150020 h 443152"/>
              <a:gd name="connsiteX1" fmla="*/ 387656 w 390039"/>
              <a:gd name="connsiteY1" fmla="*/ 0 h 443152"/>
              <a:gd name="connsiteX2" fmla="*/ 390039 w 390039"/>
              <a:gd name="connsiteY2" fmla="*/ 352663 h 443152"/>
              <a:gd name="connsiteX3" fmla="*/ 458 w 390039"/>
              <a:gd name="connsiteY3" fmla="*/ 443152 h 443152"/>
              <a:gd name="connsiteX4" fmla="*/ 457 w 390039"/>
              <a:gd name="connsiteY4" fmla="*/ 150020 h 443152"/>
              <a:gd name="connsiteX0" fmla="*/ 457 w 388114"/>
              <a:gd name="connsiteY0" fmla="*/ 150020 h 443152"/>
              <a:gd name="connsiteX1" fmla="*/ 387656 w 388114"/>
              <a:gd name="connsiteY1" fmla="*/ 0 h 443152"/>
              <a:gd name="connsiteX2" fmla="*/ 387658 w 388114"/>
              <a:gd name="connsiteY2" fmla="*/ 345520 h 443152"/>
              <a:gd name="connsiteX3" fmla="*/ 458 w 388114"/>
              <a:gd name="connsiteY3" fmla="*/ 443152 h 443152"/>
              <a:gd name="connsiteX4" fmla="*/ 457 w 388114"/>
              <a:gd name="connsiteY4" fmla="*/ 150020 h 443152"/>
              <a:gd name="connsiteX0" fmla="*/ 457 w 388114"/>
              <a:gd name="connsiteY0" fmla="*/ 150020 h 443152"/>
              <a:gd name="connsiteX1" fmla="*/ 387656 w 388114"/>
              <a:gd name="connsiteY1" fmla="*/ 0 h 443152"/>
              <a:gd name="connsiteX2" fmla="*/ 387658 w 388114"/>
              <a:gd name="connsiteY2" fmla="*/ 347901 h 443152"/>
              <a:gd name="connsiteX3" fmla="*/ 458 w 388114"/>
              <a:gd name="connsiteY3" fmla="*/ 443152 h 443152"/>
              <a:gd name="connsiteX4" fmla="*/ 457 w 388114"/>
              <a:gd name="connsiteY4" fmla="*/ 150020 h 443152"/>
              <a:gd name="connsiteX0" fmla="*/ 457 w 388114"/>
              <a:gd name="connsiteY0" fmla="*/ 150020 h 443152"/>
              <a:gd name="connsiteX1" fmla="*/ 387656 w 388114"/>
              <a:gd name="connsiteY1" fmla="*/ 0 h 443152"/>
              <a:gd name="connsiteX2" fmla="*/ 387658 w 388114"/>
              <a:gd name="connsiteY2" fmla="*/ 352663 h 443152"/>
              <a:gd name="connsiteX3" fmla="*/ 458 w 388114"/>
              <a:gd name="connsiteY3" fmla="*/ 443152 h 443152"/>
              <a:gd name="connsiteX4" fmla="*/ 457 w 388114"/>
              <a:gd name="connsiteY4" fmla="*/ 150020 h 443152"/>
              <a:gd name="connsiteX0" fmla="*/ 457 w 387658"/>
              <a:gd name="connsiteY0" fmla="*/ 176214 h 469346"/>
              <a:gd name="connsiteX1" fmla="*/ 382894 w 387658"/>
              <a:gd name="connsiteY1" fmla="*/ 0 h 469346"/>
              <a:gd name="connsiteX2" fmla="*/ 387658 w 387658"/>
              <a:gd name="connsiteY2" fmla="*/ 378857 h 469346"/>
              <a:gd name="connsiteX3" fmla="*/ 458 w 387658"/>
              <a:gd name="connsiteY3" fmla="*/ 469346 h 469346"/>
              <a:gd name="connsiteX4" fmla="*/ 457 w 387658"/>
              <a:gd name="connsiteY4" fmla="*/ 176214 h 469346"/>
              <a:gd name="connsiteX0" fmla="*/ 457 w 387658"/>
              <a:gd name="connsiteY0" fmla="*/ 176214 h 471727"/>
              <a:gd name="connsiteX1" fmla="*/ 382894 w 387658"/>
              <a:gd name="connsiteY1" fmla="*/ 0 h 471727"/>
              <a:gd name="connsiteX2" fmla="*/ 387658 w 387658"/>
              <a:gd name="connsiteY2" fmla="*/ 378857 h 471727"/>
              <a:gd name="connsiteX3" fmla="*/ 458 w 387658"/>
              <a:gd name="connsiteY3" fmla="*/ 471727 h 471727"/>
              <a:gd name="connsiteX4" fmla="*/ 457 w 387658"/>
              <a:gd name="connsiteY4" fmla="*/ 176214 h 471727"/>
              <a:gd name="connsiteX0" fmla="*/ 457 w 387658"/>
              <a:gd name="connsiteY0" fmla="*/ 176214 h 471727"/>
              <a:gd name="connsiteX1" fmla="*/ 382894 w 387658"/>
              <a:gd name="connsiteY1" fmla="*/ 0 h 471727"/>
              <a:gd name="connsiteX2" fmla="*/ 387658 w 387658"/>
              <a:gd name="connsiteY2" fmla="*/ 378857 h 471727"/>
              <a:gd name="connsiteX3" fmla="*/ 458 w 387658"/>
              <a:gd name="connsiteY3" fmla="*/ 471727 h 471727"/>
              <a:gd name="connsiteX4" fmla="*/ 457 w 387658"/>
              <a:gd name="connsiteY4" fmla="*/ 176214 h 471727"/>
              <a:gd name="connsiteX0" fmla="*/ 457 w 387658"/>
              <a:gd name="connsiteY0" fmla="*/ 176214 h 471727"/>
              <a:gd name="connsiteX1" fmla="*/ 382894 w 387658"/>
              <a:gd name="connsiteY1" fmla="*/ 0 h 471727"/>
              <a:gd name="connsiteX2" fmla="*/ 387658 w 387658"/>
              <a:gd name="connsiteY2" fmla="*/ 376476 h 471727"/>
              <a:gd name="connsiteX3" fmla="*/ 458 w 387658"/>
              <a:gd name="connsiteY3" fmla="*/ 471727 h 471727"/>
              <a:gd name="connsiteX4" fmla="*/ 457 w 387658"/>
              <a:gd name="connsiteY4" fmla="*/ 176214 h 471727"/>
              <a:gd name="connsiteX0" fmla="*/ 457 w 387658"/>
              <a:gd name="connsiteY0" fmla="*/ 178595 h 474108"/>
              <a:gd name="connsiteX1" fmla="*/ 382894 w 387658"/>
              <a:gd name="connsiteY1" fmla="*/ 0 h 474108"/>
              <a:gd name="connsiteX2" fmla="*/ 387658 w 387658"/>
              <a:gd name="connsiteY2" fmla="*/ 378857 h 474108"/>
              <a:gd name="connsiteX3" fmla="*/ 458 w 387658"/>
              <a:gd name="connsiteY3" fmla="*/ 474108 h 474108"/>
              <a:gd name="connsiteX4" fmla="*/ 457 w 387658"/>
              <a:gd name="connsiteY4" fmla="*/ 178595 h 474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658" h="474108">
                <a:moveTo>
                  <a:pt x="457" y="178595"/>
                </a:moveTo>
                <a:lnTo>
                  <a:pt x="382894" y="0"/>
                </a:lnTo>
                <a:cubicBezTo>
                  <a:pt x="384482" y="104061"/>
                  <a:pt x="386070" y="274796"/>
                  <a:pt x="387658" y="378857"/>
                </a:cubicBezTo>
                <a:lnTo>
                  <a:pt x="458" y="474108"/>
                </a:lnTo>
                <a:cubicBezTo>
                  <a:pt x="-1130" y="349410"/>
                  <a:pt x="2045" y="303293"/>
                  <a:pt x="457" y="178595"/>
                </a:cubicBezTo>
                <a:close/>
              </a:path>
            </a:pathLst>
          </a:cu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3717688" y="11406141"/>
            <a:ext cx="296828" cy="393143"/>
          </a:xfrm>
          <a:custGeom>
            <a:avLst/>
            <a:gdLst>
              <a:gd name="connsiteX0" fmla="*/ 0 w 2137418"/>
              <a:gd name="connsiteY0" fmla="*/ 0 h 369332"/>
              <a:gd name="connsiteX1" fmla="*/ 2137418 w 2137418"/>
              <a:gd name="connsiteY1" fmla="*/ 0 h 369332"/>
              <a:gd name="connsiteX2" fmla="*/ 2137418 w 2137418"/>
              <a:gd name="connsiteY2" fmla="*/ 369332 h 369332"/>
              <a:gd name="connsiteX3" fmla="*/ 0 w 2137418"/>
              <a:gd name="connsiteY3" fmla="*/ 369332 h 369332"/>
              <a:gd name="connsiteX4" fmla="*/ 0 w 2137418"/>
              <a:gd name="connsiteY4" fmla="*/ 0 h 369332"/>
              <a:gd name="connsiteX0" fmla="*/ 0 w 2137418"/>
              <a:gd name="connsiteY0" fmla="*/ 0 h 431244"/>
              <a:gd name="connsiteX1" fmla="*/ 2137418 w 2137418"/>
              <a:gd name="connsiteY1" fmla="*/ 0 h 431244"/>
              <a:gd name="connsiteX2" fmla="*/ 299093 w 2137418"/>
              <a:gd name="connsiteY2" fmla="*/ 431244 h 431244"/>
              <a:gd name="connsiteX3" fmla="*/ 0 w 2137418"/>
              <a:gd name="connsiteY3" fmla="*/ 369332 h 431244"/>
              <a:gd name="connsiteX4" fmla="*/ 0 w 2137418"/>
              <a:gd name="connsiteY4" fmla="*/ 0 h 431244"/>
              <a:gd name="connsiteX0" fmla="*/ 0 w 313380"/>
              <a:gd name="connsiteY0" fmla="*/ 0 h 431244"/>
              <a:gd name="connsiteX1" fmla="*/ 313380 w 313380"/>
              <a:gd name="connsiteY1" fmla="*/ 85725 h 431244"/>
              <a:gd name="connsiteX2" fmla="*/ 299093 w 313380"/>
              <a:gd name="connsiteY2" fmla="*/ 431244 h 431244"/>
              <a:gd name="connsiteX3" fmla="*/ 0 w 313380"/>
              <a:gd name="connsiteY3" fmla="*/ 369332 h 431244"/>
              <a:gd name="connsiteX4" fmla="*/ 0 w 313380"/>
              <a:gd name="connsiteY4" fmla="*/ 0 h 431244"/>
              <a:gd name="connsiteX0" fmla="*/ 0 w 299093"/>
              <a:gd name="connsiteY0" fmla="*/ 0 h 431244"/>
              <a:gd name="connsiteX1" fmla="*/ 294330 w 299093"/>
              <a:gd name="connsiteY1" fmla="*/ 119062 h 431244"/>
              <a:gd name="connsiteX2" fmla="*/ 299093 w 299093"/>
              <a:gd name="connsiteY2" fmla="*/ 431244 h 431244"/>
              <a:gd name="connsiteX3" fmla="*/ 0 w 299093"/>
              <a:gd name="connsiteY3" fmla="*/ 369332 h 431244"/>
              <a:gd name="connsiteX4" fmla="*/ 0 w 299093"/>
              <a:gd name="connsiteY4" fmla="*/ 0 h 431244"/>
              <a:gd name="connsiteX0" fmla="*/ 0 w 318223"/>
              <a:gd name="connsiteY0" fmla="*/ 0 h 431244"/>
              <a:gd name="connsiteX1" fmla="*/ 318142 w 318223"/>
              <a:gd name="connsiteY1" fmla="*/ 123825 h 431244"/>
              <a:gd name="connsiteX2" fmla="*/ 299093 w 318223"/>
              <a:gd name="connsiteY2" fmla="*/ 431244 h 431244"/>
              <a:gd name="connsiteX3" fmla="*/ 0 w 318223"/>
              <a:gd name="connsiteY3" fmla="*/ 369332 h 431244"/>
              <a:gd name="connsiteX4" fmla="*/ 0 w 318223"/>
              <a:gd name="connsiteY4" fmla="*/ 0 h 431244"/>
              <a:gd name="connsiteX0" fmla="*/ 0 w 346718"/>
              <a:gd name="connsiteY0" fmla="*/ 0 h 431244"/>
              <a:gd name="connsiteX1" fmla="*/ 318142 w 346718"/>
              <a:gd name="connsiteY1" fmla="*/ 123825 h 431244"/>
              <a:gd name="connsiteX2" fmla="*/ 346718 w 346718"/>
              <a:gd name="connsiteY2" fmla="*/ 431244 h 431244"/>
              <a:gd name="connsiteX3" fmla="*/ 0 w 346718"/>
              <a:gd name="connsiteY3" fmla="*/ 369332 h 431244"/>
              <a:gd name="connsiteX4" fmla="*/ 0 w 346718"/>
              <a:gd name="connsiteY4" fmla="*/ 0 h 431244"/>
              <a:gd name="connsiteX0" fmla="*/ 0 w 346718"/>
              <a:gd name="connsiteY0" fmla="*/ 0 h 431244"/>
              <a:gd name="connsiteX1" fmla="*/ 318142 w 346718"/>
              <a:gd name="connsiteY1" fmla="*/ 123825 h 431244"/>
              <a:gd name="connsiteX2" fmla="*/ 346718 w 346718"/>
              <a:gd name="connsiteY2" fmla="*/ 431244 h 431244"/>
              <a:gd name="connsiteX3" fmla="*/ 19050 w 346718"/>
              <a:gd name="connsiteY3" fmla="*/ 359807 h 431244"/>
              <a:gd name="connsiteX4" fmla="*/ 0 w 346718"/>
              <a:gd name="connsiteY4" fmla="*/ 0 h 431244"/>
              <a:gd name="connsiteX0" fmla="*/ 42862 w 327668"/>
              <a:gd name="connsiteY0" fmla="*/ 0 h 416956"/>
              <a:gd name="connsiteX1" fmla="*/ 299092 w 327668"/>
              <a:gd name="connsiteY1" fmla="*/ 109537 h 416956"/>
              <a:gd name="connsiteX2" fmla="*/ 327668 w 327668"/>
              <a:gd name="connsiteY2" fmla="*/ 416956 h 416956"/>
              <a:gd name="connsiteX3" fmla="*/ 0 w 327668"/>
              <a:gd name="connsiteY3" fmla="*/ 345519 h 416956"/>
              <a:gd name="connsiteX4" fmla="*/ 42862 w 327668"/>
              <a:gd name="connsiteY4" fmla="*/ 0 h 416956"/>
              <a:gd name="connsiteX0" fmla="*/ 0 w 332431"/>
              <a:gd name="connsiteY0" fmla="*/ 0 h 445531"/>
              <a:gd name="connsiteX1" fmla="*/ 303855 w 332431"/>
              <a:gd name="connsiteY1" fmla="*/ 138112 h 445531"/>
              <a:gd name="connsiteX2" fmla="*/ 332431 w 332431"/>
              <a:gd name="connsiteY2" fmla="*/ 445531 h 445531"/>
              <a:gd name="connsiteX3" fmla="*/ 4763 w 332431"/>
              <a:gd name="connsiteY3" fmla="*/ 374094 h 445531"/>
              <a:gd name="connsiteX4" fmla="*/ 0 w 332431"/>
              <a:gd name="connsiteY4" fmla="*/ 0 h 445531"/>
              <a:gd name="connsiteX0" fmla="*/ 0 w 320525"/>
              <a:gd name="connsiteY0" fmla="*/ 0 h 445531"/>
              <a:gd name="connsiteX1" fmla="*/ 303855 w 320525"/>
              <a:gd name="connsiteY1" fmla="*/ 138112 h 445531"/>
              <a:gd name="connsiteX2" fmla="*/ 320525 w 320525"/>
              <a:gd name="connsiteY2" fmla="*/ 445531 h 445531"/>
              <a:gd name="connsiteX3" fmla="*/ 4763 w 320525"/>
              <a:gd name="connsiteY3" fmla="*/ 374094 h 445531"/>
              <a:gd name="connsiteX4" fmla="*/ 0 w 320525"/>
              <a:gd name="connsiteY4" fmla="*/ 0 h 445531"/>
              <a:gd name="connsiteX0" fmla="*/ 0 w 320981"/>
              <a:gd name="connsiteY0" fmla="*/ 0 h 445531"/>
              <a:gd name="connsiteX1" fmla="*/ 320523 w 320981"/>
              <a:gd name="connsiteY1" fmla="*/ 176212 h 445531"/>
              <a:gd name="connsiteX2" fmla="*/ 320525 w 320981"/>
              <a:gd name="connsiteY2" fmla="*/ 445531 h 445531"/>
              <a:gd name="connsiteX3" fmla="*/ 4763 w 320981"/>
              <a:gd name="connsiteY3" fmla="*/ 374094 h 445531"/>
              <a:gd name="connsiteX4" fmla="*/ 0 w 320981"/>
              <a:gd name="connsiteY4" fmla="*/ 0 h 445531"/>
              <a:gd name="connsiteX0" fmla="*/ 0 w 325497"/>
              <a:gd name="connsiteY0" fmla="*/ 0 h 445531"/>
              <a:gd name="connsiteX1" fmla="*/ 325286 w 325497"/>
              <a:gd name="connsiteY1" fmla="*/ 159543 h 445531"/>
              <a:gd name="connsiteX2" fmla="*/ 320525 w 325497"/>
              <a:gd name="connsiteY2" fmla="*/ 445531 h 445531"/>
              <a:gd name="connsiteX3" fmla="*/ 4763 w 325497"/>
              <a:gd name="connsiteY3" fmla="*/ 374094 h 445531"/>
              <a:gd name="connsiteX4" fmla="*/ 0 w 325497"/>
              <a:gd name="connsiteY4" fmla="*/ 0 h 445531"/>
              <a:gd name="connsiteX0" fmla="*/ 0 w 325497"/>
              <a:gd name="connsiteY0" fmla="*/ 0 h 445531"/>
              <a:gd name="connsiteX1" fmla="*/ 325286 w 325497"/>
              <a:gd name="connsiteY1" fmla="*/ 157161 h 445531"/>
              <a:gd name="connsiteX2" fmla="*/ 320525 w 325497"/>
              <a:gd name="connsiteY2" fmla="*/ 445531 h 445531"/>
              <a:gd name="connsiteX3" fmla="*/ 4763 w 325497"/>
              <a:gd name="connsiteY3" fmla="*/ 374094 h 445531"/>
              <a:gd name="connsiteX4" fmla="*/ 0 w 325497"/>
              <a:gd name="connsiteY4" fmla="*/ 0 h 445531"/>
              <a:gd name="connsiteX0" fmla="*/ 0 w 325497"/>
              <a:gd name="connsiteY0" fmla="*/ 0 h 450293"/>
              <a:gd name="connsiteX1" fmla="*/ 325286 w 325497"/>
              <a:gd name="connsiteY1" fmla="*/ 157161 h 450293"/>
              <a:gd name="connsiteX2" fmla="*/ 320525 w 325497"/>
              <a:gd name="connsiteY2" fmla="*/ 450293 h 450293"/>
              <a:gd name="connsiteX3" fmla="*/ 4763 w 325497"/>
              <a:gd name="connsiteY3" fmla="*/ 374094 h 450293"/>
              <a:gd name="connsiteX4" fmla="*/ 0 w 325497"/>
              <a:gd name="connsiteY4" fmla="*/ 0 h 450293"/>
              <a:gd name="connsiteX0" fmla="*/ 0 w 325497"/>
              <a:gd name="connsiteY0" fmla="*/ 0 h 452675"/>
              <a:gd name="connsiteX1" fmla="*/ 325286 w 325497"/>
              <a:gd name="connsiteY1" fmla="*/ 159543 h 452675"/>
              <a:gd name="connsiteX2" fmla="*/ 320525 w 325497"/>
              <a:gd name="connsiteY2" fmla="*/ 452675 h 452675"/>
              <a:gd name="connsiteX3" fmla="*/ 4763 w 325497"/>
              <a:gd name="connsiteY3" fmla="*/ 376476 h 452675"/>
              <a:gd name="connsiteX4" fmla="*/ 0 w 325497"/>
              <a:gd name="connsiteY4" fmla="*/ 0 h 452675"/>
              <a:gd name="connsiteX0" fmla="*/ 0 w 320525"/>
              <a:gd name="connsiteY0" fmla="*/ 0 h 452675"/>
              <a:gd name="connsiteX1" fmla="*/ 280043 w 320525"/>
              <a:gd name="connsiteY1" fmla="*/ 80962 h 452675"/>
              <a:gd name="connsiteX2" fmla="*/ 320525 w 320525"/>
              <a:gd name="connsiteY2" fmla="*/ 452675 h 452675"/>
              <a:gd name="connsiteX3" fmla="*/ 4763 w 320525"/>
              <a:gd name="connsiteY3" fmla="*/ 376476 h 452675"/>
              <a:gd name="connsiteX4" fmla="*/ 0 w 320525"/>
              <a:gd name="connsiteY4" fmla="*/ 0 h 452675"/>
              <a:gd name="connsiteX0" fmla="*/ 0 w 280133"/>
              <a:gd name="connsiteY0" fmla="*/ 0 h 376476"/>
              <a:gd name="connsiteX1" fmla="*/ 280043 w 280133"/>
              <a:gd name="connsiteY1" fmla="*/ 80962 h 376476"/>
              <a:gd name="connsiteX2" fmla="*/ 263375 w 280133"/>
              <a:gd name="connsiteY2" fmla="*/ 359806 h 376476"/>
              <a:gd name="connsiteX3" fmla="*/ 4763 w 280133"/>
              <a:gd name="connsiteY3" fmla="*/ 376476 h 376476"/>
              <a:gd name="connsiteX4" fmla="*/ 0 w 280133"/>
              <a:gd name="connsiteY4" fmla="*/ 0 h 376476"/>
              <a:gd name="connsiteX0" fmla="*/ 0 w 280145"/>
              <a:gd name="connsiteY0" fmla="*/ 0 h 376476"/>
              <a:gd name="connsiteX1" fmla="*/ 280043 w 280145"/>
              <a:gd name="connsiteY1" fmla="*/ 80962 h 376476"/>
              <a:gd name="connsiteX2" fmla="*/ 265757 w 280145"/>
              <a:gd name="connsiteY2" fmla="*/ 374093 h 376476"/>
              <a:gd name="connsiteX3" fmla="*/ 4763 w 280145"/>
              <a:gd name="connsiteY3" fmla="*/ 376476 h 376476"/>
              <a:gd name="connsiteX4" fmla="*/ 0 w 280145"/>
              <a:gd name="connsiteY4" fmla="*/ 0 h 376476"/>
              <a:gd name="connsiteX0" fmla="*/ 0 w 280145"/>
              <a:gd name="connsiteY0" fmla="*/ 0 h 376476"/>
              <a:gd name="connsiteX1" fmla="*/ 280043 w 280145"/>
              <a:gd name="connsiteY1" fmla="*/ 80962 h 376476"/>
              <a:gd name="connsiteX2" fmla="*/ 265757 w 280145"/>
              <a:gd name="connsiteY2" fmla="*/ 374093 h 376476"/>
              <a:gd name="connsiteX3" fmla="*/ 21432 w 280145"/>
              <a:gd name="connsiteY3" fmla="*/ 376476 h 376476"/>
              <a:gd name="connsiteX4" fmla="*/ 0 w 280145"/>
              <a:gd name="connsiteY4" fmla="*/ 0 h 376476"/>
              <a:gd name="connsiteX0" fmla="*/ 0 w 327770"/>
              <a:gd name="connsiteY0" fmla="*/ 0 h 371713"/>
              <a:gd name="connsiteX1" fmla="*/ 327668 w 327770"/>
              <a:gd name="connsiteY1" fmla="*/ 76199 h 371713"/>
              <a:gd name="connsiteX2" fmla="*/ 313382 w 327770"/>
              <a:gd name="connsiteY2" fmla="*/ 369330 h 371713"/>
              <a:gd name="connsiteX3" fmla="*/ 69057 w 327770"/>
              <a:gd name="connsiteY3" fmla="*/ 371713 h 371713"/>
              <a:gd name="connsiteX4" fmla="*/ 0 w 327770"/>
              <a:gd name="connsiteY4" fmla="*/ 0 h 371713"/>
              <a:gd name="connsiteX0" fmla="*/ 0 w 296813"/>
              <a:gd name="connsiteY0" fmla="*/ 0 h 366950"/>
              <a:gd name="connsiteX1" fmla="*/ 296711 w 296813"/>
              <a:gd name="connsiteY1" fmla="*/ 71436 h 366950"/>
              <a:gd name="connsiteX2" fmla="*/ 282425 w 296813"/>
              <a:gd name="connsiteY2" fmla="*/ 364567 h 366950"/>
              <a:gd name="connsiteX3" fmla="*/ 38100 w 296813"/>
              <a:gd name="connsiteY3" fmla="*/ 366950 h 366950"/>
              <a:gd name="connsiteX4" fmla="*/ 0 w 296813"/>
              <a:gd name="connsiteY4" fmla="*/ 0 h 366950"/>
              <a:gd name="connsiteX0" fmla="*/ 0 w 294446"/>
              <a:gd name="connsiteY0" fmla="*/ 0 h 366950"/>
              <a:gd name="connsiteX1" fmla="*/ 294329 w 294446"/>
              <a:gd name="connsiteY1" fmla="*/ 64292 h 366950"/>
              <a:gd name="connsiteX2" fmla="*/ 282425 w 294446"/>
              <a:gd name="connsiteY2" fmla="*/ 364567 h 366950"/>
              <a:gd name="connsiteX3" fmla="*/ 38100 w 294446"/>
              <a:gd name="connsiteY3" fmla="*/ 366950 h 366950"/>
              <a:gd name="connsiteX4" fmla="*/ 0 w 294446"/>
              <a:gd name="connsiteY4" fmla="*/ 0 h 366950"/>
              <a:gd name="connsiteX0" fmla="*/ 0 w 296828"/>
              <a:gd name="connsiteY0" fmla="*/ 0 h 381237"/>
              <a:gd name="connsiteX1" fmla="*/ 296711 w 296828"/>
              <a:gd name="connsiteY1" fmla="*/ 78579 h 381237"/>
              <a:gd name="connsiteX2" fmla="*/ 284807 w 296828"/>
              <a:gd name="connsiteY2" fmla="*/ 378854 h 381237"/>
              <a:gd name="connsiteX3" fmla="*/ 40482 w 296828"/>
              <a:gd name="connsiteY3" fmla="*/ 381237 h 381237"/>
              <a:gd name="connsiteX4" fmla="*/ 0 w 296828"/>
              <a:gd name="connsiteY4" fmla="*/ 0 h 381237"/>
              <a:gd name="connsiteX0" fmla="*/ 0 w 296828"/>
              <a:gd name="connsiteY0" fmla="*/ 0 h 383618"/>
              <a:gd name="connsiteX1" fmla="*/ 296711 w 296828"/>
              <a:gd name="connsiteY1" fmla="*/ 78579 h 383618"/>
              <a:gd name="connsiteX2" fmla="*/ 284807 w 296828"/>
              <a:gd name="connsiteY2" fmla="*/ 378854 h 383618"/>
              <a:gd name="connsiteX3" fmla="*/ 33339 w 296828"/>
              <a:gd name="connsiteY3" fmla="*/ 383618 h 383618"/>
              <a:gd name="connsiteX4" fmla="*/ 0 w 296828"/>
              <a:gd name="connsiteY4" fmla="*/ 0 h 383618"/>
              <a:gd name="connsiteX0" fmla="*/ 0 w 296828"/>
              <a:gd name="connsiteY0" fmla="*/ 0 h 383618"/>
              <a:gd name="connsiteX1" fmla="*/ 296711 w 296828"/>
              <a:gd name="connsiteY1" fmla="*/ 66673 h 383618"/>
              <a:gd name="connsiteX2" fmla="*/ 284807 w 296828"/>
              <a:gd name="connsiteY2" fmla="*/ 378854 h 383618"/>
              <a:gd name="connsiteX3" fmla="*/ 33339 w 296828"/>
              <a:gd name="connsiteY3" fmla="*/ 383618 h 383618"/>
              <a:gd name="connsiteX4" fmla="*/ 0 w 296828"/>
              <a:gd name="connsiteY4" fmla="*/ 0 h 383618"/>
              <a:gd name="connsiteX0" fmla="*/ 0 w 296828"/>
              <a:gd name="connsiteY0" fmla="*/ 0 h 393143"/>
              <a:gd name="connsiteX1" fmla="*/ 296711 w 296828"/>
              <a:gd name="connsiteY1" fmla="*/ 76198 h 393143"/>
              <a:gd name="connsiteX2" fmla="*/ 284807 w 296828"/>
              <a:gd name="connsiteY2" fmla="*/ 388379 h 393143"/>
              <a:gd name="connsiteX3" fmla="*/ 33339 w 296828"/>
              <a:gd name="connsiteY3" fmla="*/ 393143 h 393143"/>
              <a:gd name="connsiteX4" fmla="*/ 0 w 296828"/>
              <a:gd name="connsiteY4" fmla="*/ 0 h 393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828" h="393143">
                <a:moveTo>
                  <a:pt x="0" y="0"/>
                </a:moveTo>
                <a:lnTo>
                  <a:pt x="296711" y="76198"/>
                </a:lnTo>
                <a:cubicBezTo>
                  <a:pt x="298299" y="180259"/>
                  <a:pt x="283219" y="284318"/>
                  <a:pt x="284807" y="388379"/>
                </a:cubicBezTo>
                <a:lnTo>
                  <a:pt x="33339" y="393143"/>
                </a:lnTo>
                <a:cubicBezTo>
                  <a:pt x="31751" y="268445"/>
                  <a:pt x="1588" y="124698"/>
                  <a:pt x="0" y="0"/>
                </a:cubicBezTo>
                <a:close/>
              </a:path>
            </a:pathLst>
          </a:custGeom>
          <a:solidFill>
            <a:srgbClr val="29A329"/>
          </a:solidFill>
        </p:spPr>
        <p:txBody>
          <a:bodyPr wrap="square" lIns="0" tIns="0" rIns="0" bIns="0" rtlCol="0">
            <a:spAutoFit/>
          </a:bodyPr>
          <a:lstStyle/>
          <a:p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3701710" y="11049318"/>
            <a:ext cx="325497" cy="452675"/>
          </a:xfrm>
          <a:custGeom>
            <a:avLst/>
            <a:gdLst>
              <a:gd name="connsiteX0" fmla="*/ 0 w 2137418"/>
              <a:gd name="connsiteY0" fmla="*/ 0 h 369332"/>
              <a:gd name="connsiteX1" fmla="*/ 2137418 w 2137418"/>
              <a:gd name="connsiteY1" fmla="*/ 0 h 369332"/>
              <a:gd name="connsiteX2" fmla="*/ 2137418 w 2137418"/>
              <a:gd name="connsiteY2" fmla="*/ 369332 h 369332"/>
              <a:gd name="connsiteX3" fmla="*/ 0 w 2137418"/>
              <a:gd name="connsiteY3" fmla="*/ 369332 h 369332"/>
              <a:gd name="connsiteX4" fmla="*/ 0 w 2137418"/>
              <a:gd name="connsiteY4" fmla="*/ 0 h 369332"/>
              <a:gd name="connsiteX0" fmla="*/ 0 w 2137418"/>
              <a:gd name="connsiteY0" fmla="*/ 0 h 431244"/>
              <a:gd name="connsiteX1" fmla="*/ 2137418 w 2137418"/>
              <a:gd name="connsiteY1" fmla="*/ 0 h 431244"/>
              <a:gd name="connsiteX2" fmla="*/ 299093 w 2137418"/>
              <a:gd name="connsiteY2" fmla="*/ 431244 h 431244"/>
              <a:gd name="connsiteX3" fmla="*/ 0 w 2137418"/>
              <a:gd name="connsiteY3" fmla="*/ 369332 h 431244"/>
              <a:gd name="connsiteX4" fmla="*/ 0 w 2137418"/>
              <a:gd name="connsiteY4" fmla="*/ 0 h 431244"/>
              <a:gd name="connsiteX0" fmla="*/ 0 w 313380"/>
              <a:gd name="connsiteY0" fmla="*/ 0 h 431244"/>
              <a:gd name="connsiteX1" fmla="*/ 313380 w 313380"/>
              <a:gd name="connsiteY1" fmla="*/ 85725 h 431244"/>
              <a:gd name="connsiteX2" fmla="*/ 299093 w 313380"/>
              <a:gd name="connsiteY2" fmla="*/ 431244 h 431244"/>
              <a:gd name="connsiteX3" fmla="*/ 0 w 313380"/>
              <a:gd name="connsiteY3" fmla="*/ 369332 h 431244"/>
              <a:gd name="connsiteX4" fmla="*/ 0 w 313380"/>
              <a:gd name="connsiteY4" fmla="*/ 0 h 431244"/>
              <a:gd name="connsiteX0" fmla="*/ 0 w 299093"/>
              <a:gd name="connsiteY0" fmla="*/ 0 h 431244"/>
              <a:gd name="connsiteX1" fmla="*/ 294330 w 299093"/>
              <a:gd name="connsiteY1" fmla="*/ 119062 h 431244"/>
              <a:gd name="connsiteX2" fmla="*/ 299093 w 299093"/>
              <a:gd name="connsiteY2" fmla="*/ 431244 h 431244"/>
              <a:gd name="connsiteX3" fmla="*/ 0 w 299093"/>
              <a:gd name="connsiteY3" fmla="*/ 369332 h 431244"/>
              <a:gd name="connsiteX4" fmla="*/ 0 w 299093"/>
              <a:gd name="connsiteY4" fmla="*/ 0 h 431244"/>
              <a:gd name="connsiteX0" fmla="*/ 0 w 318223"/>
              <a:gd name="connsiteY0" fmla="*/ 0 h 431244"/>
              <a:gd name="connsiteX1" fmla="*/ 318142 w 318223"/>
              <a:gd name="connsiteY1" fmla="*/ 123825 h 431244"/>
              <a:gd name="connsiteX2" fmla="*/ 299093 w 318223"/>
              <a:gd name="connsiteY2" fmla="*/ 431244 h 431244"/>
              <a:gd name="connsiteX3" fmla="*/ 0 w 318223"/>
              <a:gd name="connsiteY3" fmla="*/ 369332 h 431244"/>
              <a:gd name="connsiteX4" fmla="*/ 0 w 318223"/>
              <a:gd name="connsiteY4" fmla="*/ 0 h 431244"/>
              <a:gd name="connsiteX0" fmla="*/ 0 w 346718"/>
              <a:gd name="connsiteY0" fmla="*/ 0 h 431244"/>
              <a:gd name="connsiteX1" fmla="*/ 318142 w 346718"/>
              <a:gd name="connsiteY1" fmla="*/ 123825 h 431244"/>
              <a:gd name="connsiteX2" fmla="*/ 346718 w 346718"/>
              <a:gd name="connsiteY2" fmla="*/ 431244 h 431244"/>
              <a:gd name="connsiteX3" fmla="*/ 0 w 346718"/>
              <a:gd name="connsiteY3" fmla="*/ 369332 h 431244"/>
              <a:gd name="connsiteX4" fmla="*/ 0 w 346718"/>
              <a:gd name="connsiteY4" fmla="*/ 0 h 431244"/>
              <a:gd name="connsiteX0" fmla="*/ 0 w 346718"/>
              <a:gd name="connsiteY0" fmla="*/ 0 h 431244"/>
              <a:gd name="connsiteX1" fmla="*/ 318142 w 346718"/>
              <a:gd name="connsiteY1" fmla="*/ 123825 h 431244"/>
              <a:gd name="connsiteX2" fmla="*/ 346718 w 346718"/>
              <a:gd name="connsiteY2" fmla="*/ 431244 h 431244"/>
              <a:gd name="connsiteX3" fmla="*/ 19050 w 346718"/>
              <a:gd name="connsiteY3" fmla="*/ 359807 h 431244"/>
              <a:gd name="connsiteX4" fmla="*/ 0 w 346718"/>
              <a:gd name="connsiteY4" fmla="*/ 0 h 431244"/>
              <a:gd name="connsiteX0" fmla="*/ 42862 w 327668"/>
              <a:gd name="connsiteY0" fmla="*/ 0 h 416956"/>
              <a:gd name="connsiteX1" fmla="*/ 299092 w 327668"/>
              <a:gd name="connsiteY1" fmla="*/ 109537 h 416956"/>
              <a:gd name="connsiteX2" fmla="*/ 327668 w 327668"/>
              <a:gd name="connsiteY2" fmla="*/ 416956 h 416956"/>
              <a:gd name="connsiteX3" fmla="*/ 0 w 327668"/>
              <a:gd name="connsiteY3" fmla="*/ 345519 h 416956"/>
              <a:gd name="connsiteX4" fmla="*/ 42862 w 327668"/>
              <a:gd name="connsiteY4" fmla="*/ 0 h 416956"/>
              <a:gd name="connsiteX0" fmla="*/ 0 w 332431"/>
              <a:gd name="connsiteY0" fmla="*/ 0 h 445531"/>
              <a:gd name="connsiteX1" fmla="*/ 303855 w 332431"/>
              <a:gd name="connsiteY1" fmla="*/ 138112 h 445531"/>
              <a:gd name="connsiteX2" fmla="*/ 332431 w 332431"/>
              <a:gd name="connsiteY2" fmla="*/ 445531 h 445531"/>
              <a:gd name="connsiteX3" fmla="*/ 4763 w 332431"/>
              <a:gd name="connsiteY3" fmla="*/ 374094 h 445531"/>
              <a:gd name="connsiteX4" fmla="*/ 0 w 332431"/>
              <a:gd name="connsiteY4" fmla="*/ 0 h 445531"/>
              <a:gd name="connsiteX0" fmla="*/ 0 w 320525"/>
              <a:gd name="connsiteY0" fmla="*/ 0 h 445531"/>
              <a:gd name="connsiteX1" fmla="*/ 303855 w 320525"/>
              <a:gd name="connsiteY1" fmla="*/ 138112 h 445531"/>
              <a:gd name="connsiteX2" fmla="*/ 320525 w 320525"/>
              <a:gd name="connsiteY2" fmla="*/ 445531 h 445531"/>
              <a:gd name="connsiteX3" fmla="*/ 4763 w 320525"/>
              <a:gd name="connsiteY3" fmla="*/ 374094 h 445531"/>
              <a:gd name="connsiteX4" fmla="*/ 0 w 320525"/>
              <a:gd name="connsiteY4" fmla="*/ 0 h 445531"/>
              <a:gd name="connsiteX0" fmla="*/ 0 w 320981"/>
              <a:gd name="connsiteY0" fmla="*/ 0 h 445531"/>
              <a:gd name="connsiteX1" fmla="*/ 320523 w 320981"/>
              <a:gd name="connsiteY1" fmla="*/ 176212 h 445531"/>
              <a:gd name="connsiteX2" fmla="*/ 320525 w 320981"/>
              <a:gd name="connsiteY2" fmla="*/ 445531 h 445531"/>
              <a:gd name="connsiteX3" fmla="*/ 4763 w 320981"/>
              <a:gd name="connsiteY3" fmla="*/ 374094 h 445531"/>
              <a:gd name="connsiteX4" fmla="*/ 0 w 320981"/>
              <a:gd name="connsiteY4" fmla="*/ 0 h 445531"/>
              <a:gd name="connsiteX0" fmla="*/ 0 w 325497"/>
              <a:gd name="connsiteY0" fmla="*/ 0 h 445531"/>
              <a:gd name="connsiteX1" fmla="*/ 325286 w 325497"/>
              <a:gd name="connsiteY1" fmla="*/ 159543 h 445531"/>
              <a:gd name="connsiteX2" fmla="*/ 320525 w 325497"/>
              <a:gd name="connsiteY2" fmla="*/ 445531 h 445531"/>
              <a:gd name="connsiteX3" fmla="*/ 4763 w 325497"/>
              <a:gd name="connsiteY3" fmla="*/ 374094 h 445531"/>
              <a:gd name="connsiteX4" fmla="*/ 0 w 325497"/>
              <a:gd name="connsiteY4" fmla="*/ 0 h 445531"/>
              <a:gd name="connsiteX0" fmla="*/ 0 w 325497"/>
              <a:gd name="connsiteY0" fmla="*/ 0 h 445531"/>
              <a:gd name="connsiteX1" fmla="*/ 325286 w 325497"/>
              <a:gd name="connsiteY1" fmla="*/ 157161 h 445531"/>
              <a:gd name="connsiteX2" fmla="*/ 320525 w 325497"/>
              <a:gd name="connsiteY2" fmla="*/ 445531 h 445531"/>
              <a:gd name="connsiteX3" fmla="*/ 4763 w 325497"/>
              <a:gd name="connsiteY3" fmla="*/ 374094 h 445531"/>
              <a:gd name="connsiteX4" fmla="*/ 0 w 325497"/>
              <a:gd name="connsiteY4" fmla="*/ 0 h 445531"/>
              <a:gd name="connsiteX0" fmla="*/ 0 w 325497"/>
              <a:gd name="connsiteY0" fmla="*/ 0 h 450293"/>
              <a:gd name="connsiteX1" fmla="*/ 325286 w 325497"/>
              <a:gd name="connsiteY1" fmla="*/ 157161 h 450293"/>
              <a:gd name="connsiteX2" fmla="*/ 320525 w 325497"/>
              <a:gd name="connsiteY2" fmla="*/ 450293 h 450293"/>
              <a:gd name="connsiteX3" fmla="*/ 4763 w 325497"/>
              <a:gd name="connsiteY3" fmla="*/ 374094 h 450293"/>
              <a:gd name="connsiteX4" fmla="*/ 0 w 325497"/>
              <a:gd name="connsiteY4" fmla="*/ 0 h 450293"/>
              <a:gd name="connsiteX0" fmla="*/ 0 w 325497"/>
              <a:gd name="connsiteY0" fmla="*/ 0 h 452675"/>
              <a:gd name="connsiteX1" fmla="*/ 325286 w 325497"/>
              <a:gd name="connsiteY1" fmla="*/ 159543 h 452675"/>
              <a:gd name="connsiteX2" fmla="*/ 320525 w 325497"/>
              <a:gd name="connsiteY2" fmla="*/ 452675 h 452675"/>
              <a:gd name="connsiteX3" fmla="*/ 4763 w 325497"/>
              <a:gd name="connsiteY3" fmla="*/ 376476 h 452675"/>
              <a:gd name="connsiteX4" fmla="*/ 0 w 325497"/>
              <a:gd name="connsiteY4" fmla="*/ 0 h 452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5497" h="452675">
                <a:moveTo>
                  <a:pt x="0" y="0"/>
                </a:moveTo>
                <a:lnTo>
                  <a:pt x="325286" y="159543"/>
                </a:lnTo>
                <a:cubicBezTo>
                  <a:pt x="326874" y="263604"/>
                  <a:pt x="318937" y="348614"/>
                  <a:pt x="320525" y="452675"/>
                </a:cubicBezTo>
                <a:lnTo>
                  <a:pt x="4763" y="376476"/>
                </a:lnTo>
                <a:cubicBezTo>
                  <a:pt x="3175" y="251778"/>
                  <a:pt x="1588" y="124698"/>
                  <a:pt x="0" y="0"/>
                </a:cubicBezTo>
                <a:close/>
              </a:path>
            </a:pathLst>
          </a:cu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5187" y="2692746"/>
            <a:ext cx="13133631" cy="91892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22788" y="2693161"/>
            <a:ext cx="234257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88B8"/>
                </a:solidFill>
              </a:rPr>
              <a:t>Power Button</a:t>
            </a:r>
            <a:endParaRPr lang="en-US" sz="2400" b="1" dirty="0">
              <a:solidFill>
                <a:srgbClr val="0088B8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22400" y="4341723"/>
            <a:ext cx="190850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88B8"/>
                </a:solidFill>
              </a:rPr>
              <a:t>Motor Wires</a:t>
            </a:r>
            <a:endParaRPr lang="en-US" sz="2400" b="1" dirty="0">
              <a:solidFill>
                <a:srgbClr val="0088B8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22403" y="7891735"/>
            <a:ext cx="245365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88B8"/>
                </a:solidFill>
              </a:rPr>
              <a:t>Left Hall Cable</a:t>
            </a:r>
            <a:endParaRPr lang="en-US" sz="2400" b="1" dirty="0">
              <a:solidFill>
                <a:srgbClr val="0088B8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22403" y="10322910"/>
            <a:ext cx="2137418" cy="37865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88B8"/>
                </a:solidFill>
              </a:rPr>
              <a:t>Left Sideboard</a:t>
            </a:r>
            <a:endParaRPr lang="en-US" sz="2400" b="1" dirty="0">
              <a:solidFill>
                <a:srgbClr val="0088B8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567974" y="5757248"/>
            <a:ext cx="245365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>
                <a:solidFill>
                  <a:srgbClr val="0088B8"/>
                </a:solidFill>
              </a:rPr>
              <a:t>SWD </a:t>
            </a:r>
            <a:r>
              <a:rPr lang="en-US" sz="2400" b="1" dirty="0" smtClean="0">
                <a:solidFill>
                  <a:srgbClr val="0088B8"/>
                </a:solidFill>
              </a:rPr>
              <a:t>Programming</a:t>
            </a:r>
            <a:endParaRPr lang="en-US" sz="2400" b="1" dirty="0">
              <a:solidFill>
                <a:srgbClr val="0088B8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567975" y="6131844"/>
            <a:ext cx="2137418" cy="369332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3.3V 30mA max.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567976" y="6497550"/>
            <a:ext cx="2137417" cy="369332"/>
          </a:xfrm>
          <a:prstGeom prst="rect">
            <a:avLst/>
          </a:prstGeom>
          <a:solidFill>
            <a:srgbClr val="29A329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PA14 </a:t>
            </a:r>
            <a:r>
              <a:rPr lang="en-US" sz="2400" dirty="0">
                <a:solidFill>
                  <a:schemeClr val="bg1"/>
                </a:solidFill>
              </a:rPr>
              <a:t>/ </a:t>
            </a:r>
            <a:r>
              <a:rPr lang="en-US" sz="2400" dirty="0" smtClean="0">
                <a:solidFill>
                  <a:schemeClr val="bg1"/>
                </a:solidFill>
              </a:rPr>
              <a:t>SWCLK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567975" y="6865243"/>
            <a:ext cx="1410190" cy="36933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GND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567974" y="7234575"/>
            <a:ext cx="2137419" cy="369332"/>
          </a:xfrm>
          <a:prstGeom prst="rect">
            <a:avLst/>
          </a:pr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PA13 </a:t>
            </a:r>
            <a:r>
              <a:rPr lang="en-US" sz="2400" dirty="0">
                <a:solidFill>
                  <a:schemeClr val="bg1"/>
                </a:solidFill>
              </a:rPr>
              <a:t>/ SWDIO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22404" y="11430741"/>
            <a:ext cx="2137417" cy="369332"/>
          </a:xfrm>
          <a:prstGeom prst="rect">
            <a:avLst/>
          </a:prstGeom>
          <a:solidFill>
            <a:srgbClr val="29A329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PA3 </a:t>
            </a:r>
            <a:r>
              <a:rPr lang="en-US" sz="2400" dirty="0">
                <a:solidFill>
                  <a:schemeClr val="bg1"/>
                </a:solidFill>
              </a:rPr>
              <a:t>/ </a:t>
            </a:r>
            <a:r>
              <a:rPr lang="en-US" sz="2400" dirty="0" smtClean="0">
                <a:solidFill>
                  <a:schemeClr val="bg1"/>
                </a:solidFill>
              </a:rPr>
              <a:t>RX / </a:t>
            </a:r>
            <a:r>
              <a:rPr lang="en-US" sz="2400" dirty="0" smtClean="0">
                <a:solidFill>
                  <a:schemeClr val="bg1"/>
                </a:solidFill>
              </a:rPr>
              <a:t>ADC2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622404" y="11067811"/>
            <a:ext cx="2137418" cy="369332"/>
          </a:xfrm>
          <a:prstGeom prst="rect">
            <a:avLst/>
          </a:pr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PA2 </a:t>
            </a:r>
            <a:r>
              <a:rPr lang="en-US" sz="2400" dirty="0">
                <a:solidFill>
                  <a:schemeClr val="bg1"/>
                </a:solidFill>
              </a:rPr>
              <a:t>/ </a:t>
            </a:r>
            <a:r>
              <a:rPr lang="en-US" sz="2400" dirty="0" smtClean="0">
                <a:solidFill>
                  <a:schemeClr val="bg1"/>
                </a:solidFill>
              </a:rPr>
              <a:t>TX / ADC1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622403" y="9725850"/>
            <a:ext cx="2137418" cy="369332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5V 100mA max.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622405" y="9008543"/>
            <a:ext cx="1410189" cy="369332"/>
          </a:xfrm>
          <a:prstGeom prst="rect">
            <a:avLst/>
          </a:prstGeom>
          <a:solidFill>
            <a:srgbClr val="29A329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HALL B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622403" y="8274396"/>
            <a:ext cx="1410190" cy="36933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GND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622404" y="8642483"/>
            <a:ext cx="1410190" cy="369332"/>
          </a:xfrm>
          <a:prstGeom prst="rect">
            <a:avLst/>
          </a:pr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HALL A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622404" y="9359607"/>
            <a:ext cx="1410190" cy="369332"/>
          </a:xfrm>
          <a:prstGeom prst="rect">
            <a:avLst/>
          </a:prstGeom>
          <a:solidFill>
            <a:srgbClr val="FFC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HALL C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622403" y="10705571"/>
            <a:ext cx="2137418" cy="369332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15V 200mA max.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622403" y="11790483"/>
            <a:ext cx="1410190" cy="36933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GND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7567974" y="7873727"/>
            <a:ext cx="245365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88B8"/>
                </a:solidFill>
              </a:rPr>
              <a:t>Right Hall Cable</a:t>
            </a:r>
            <a:endParaRPr lang="en-US" sz="2400" b="1" dirty="0">
              <a:solidFill>
                <a:srgbClr val="0088B8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7567974" y="8264578"/>
            <a:ext cx="2137418" cy="369332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5V 100mA max.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7567976" y="8990535"/>
            <a:ext cx="1410189" cy="369332"/>
          </a:xfrm>
          <a:prstGeom prst="rect">
            <a:avLst/>
          </a:prstGeom>
          <a:solidFill>
            <a:srgbClr val="29A329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HALL B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7567975" y="9728973"/>
            <a:ext cx="1410190" cy="36933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GND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7567975" y="8624475"/>
            <a:ext cx="1410190" cy="369332"/>
          </a:xfrm>
          <a:prstGeom prst="rect">
            <a:avLst/>
          </a:pr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HALL A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7567975" y="9360649"/>
            <a:ext cx="1410190" cy="369332"/>
          </a:xfrm>
          <a:prstGeom prst="rect">
            <a:avLst/>
          </a:prstGeom>
          <a:solidFill>
            <a:srgbClr val="FFC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HALL C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7567974" y="10321087"/>
            <a:ext cx="245365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88B8"/>
                </a:solidFill>
              </a:rPr>
              <a:t>Right </a:t>
            </a:r>
            <a:r>
              <a:rPr lang="en-US" sz="2400" b="1" dirty="0" smtClean="0">
                <a:solidFill>
                  <a:srgbClr val="0088B8"/>
                </a:solidFill>
              </a:rPr>
              <a:t>Sideboard*</a:t>
            </a:r>
            <a:endParaRPr lang="en-US" sz="2400" b="1" dirty="0">
              <a:solidFill>
                <a:srgbClr val="0088B8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7567975" y="11428918"/>
            <a:ext cx="2137417" cy="369332"/>
          </a:xfrm>
          <a:prstGeom prst="rect">
            <a:avLst/>
          </a:prstGeom>
          <a:solidFill>
            <a:srgbClr val="29A329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PB11 </a:t>
            </a:r>
            <a:r>
              <a:rPr lang="en-US" sz="2400" dirty="0">
                <a:solidFill>
                  <a:schemeClr val="bg1"/>
                </a:solidFill>
              </a:rPr>
              <a:t>/ </a:t>
            </a:r>
            <a:r>
              <a:rPr lang="en-US" sz="2400" dirty="0" smtClean="0">
                <a:solidFill>
                  <a:schemeClr val="bg1"/>
                </a:solidFill>
              </a:rPr>
              <a:t>RX / SDA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7567975" y="11065988"/>
            <a:ext cx="2137418" cy="369332"/>
          </a:xfrm>
          <a:prstGeom prst="rect">
            <a:avLst/>
          </a:pr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PB10 </a:t>
            </a:r>
            <a:r>
              <a:rPr lang="en-US" sz="2400" dirty="0">
                <a:solidFill>
                  <a:schemeClr val="bg1"/>
                </a:solidFill>
              </a:rPr>
              <a:t>/ </a:t>
            </a:r>
            <a:r>
              <a:rPr lang="en-US" sz="2400" dirty="0" smtClean="0">
                <a:solidFill>
                  <a:schemeClr val="bg1"/>
                </a:solidFill>
              </a:rPr>
              <a:t>TX / SCL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7567974" y="10703748"/>
            <a:ext cx="2137418" cy="369332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15V 200mA max.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7567974" y="11788660"/>
            <a:ext cx="1410190" cy="36933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GND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7567973" y="3285416"/>
            <a:ext cx="264658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88B8"/>
                </a:solidFill>
              </a:rPr>
              <a:t>Charger Connector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7567973" y="2692746"/>
            <a:ext cx="264658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88B8"/>
                </a:solidFill>
              </a:rPr>
              <a:t>XT60 Main Power</a:t>
            </a:r>
            <a:endParaRPr lang="en-US" sz="2400" b="1" dirty="0">
              <a:solidFill>
                <a:srgbClr val="0088B8"/>
              </a:solidFill>
            </a:endParaRPr>
          </a:p>
        </p:txBody>
      </p:sp>
      <p:cxnSp>
        <p:nvCxnSpPr>
          <p:cNvPr id="38" name="Straight Connector 37"/>
          <p:cNvCxnSpPr>
            <a:stCxn id="5" idx="3"/>
          </p:cNvCxnSpPr>
          <p:nvPr/>
        </p:nvCxnSpPr>
        <p:spPr>
          <a:xfrm>
            <a:off x="3965358" y="2877827"/>
            <a:ext cx="4892892" cy="1875780"/>
          </a:xfrm>
          <a:prstGeom prst="line">
            <a:avLst/>
          </a:prstGeom>
          <a:ln w="38100" cap="rnd">
            <a:solidFill>
              <a:srgbClr val="FF0000">
                <a:alpha val="60000"/>
              </a:srgbClr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3530905" y="4644179"/>
            <a:ext cx="655526" cy="327871"/>
          </a:xfrm>
          <a:prstGeom prst="line">
            <a:avLst/>
          </a:prstGeom>
          <a:ln w="38100" cap="rnd">
            <a:solidFill>
              <a:srgbClr val="FF0000">
                <a:alpha val="60000"/>
              </a:srgbClr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flipH="1">
            <a:off x="11093450" y="2902106"/>
            <a:ext cx="6364124" cy="1005236"/>
          </a:xfrm>
          <a:prstGeom prst="line">
            <a:avLst/>
          </a:prstGeom>
          <a:ln w="38100" cap="rnd">
            <a:solidFill>
              <a:srgbClr val="FF0000">
                <a:alpha val="60000"/>
              </a:srgbClr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>
            <a:off x="12543352" y="3495918"/>
            <a:ext cx="4928860" cy="1404766"/>
          </a:xfrm>
          <a:prstGeom prst="line">
            <a:avLst/>
          </a:prstGeom>
          <a:ln w="38100" cap="rnd">
            <a:solidFill>
              <a:srgbClr val="FF0000">
                <a:alpha val="60000"/>
              </a:srgbClr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 flipH="1">
            <a:off x="11963401" y="5945722"/>
            <a:ext cx="5494173" cy="2969678"/>
          </a:xfrm>
          <a:prstGeom prst="line">
            <a:avLst/>
          </a:prstGeom>
          <a:ln w="38100" cap="rnd">
            <a:solidFill>
              <a:srgbClr val="FF0000">
                <a:alpha val="60000"/>
              </a:srgbClr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 flipH="1">
            <a:off x="12353926" y="8068712"/>
            <a:ext cx="5103648" cy="2685013"/>
          </a:xfrm>
          <a:prstGeom prst="line">
            <a:avLst/>
          </a:prstGeom>
          <a:ln w="38100" cap="rnd">
            <a:solidFill>
              <a:srgbClr val="FF0000">
                <a:alpha val="60000"/>
              </a:srgbClr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H="1">
            <a:off x="13692188" y="10512239"/>
            <a:ext cx="3765386" cy="296978"/>
          </a:xfrm>
          <a:prstGeom prst="line">
            <a:avLst/>
          </a:prstGeom>
          <a:ln w="38100" cap="rnd">
            <a:solidFill>
              <a:srgbClr val="FF0000">
                <a:alpha val="60000"/>
              </a:srgbClr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3527958" y="8102089"/>
            <a:ext cx="7101942" cy="2688891"/>
          </a:xfrm>
          <a:prstGeom prst="line">
            <a:avLst/>
          </a:prstGeom>
          <a:ln w="38100" cap="rnd">
            <a:solidFill>
              <a:srgbClr val="FF0000">
                <a:alpha val="60000"/>
              </a:srgbClr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>
            <a:stCxn id="8" idx="3"/>
          </p:cNvCxnSpPr>
          <p:nvPr/>
        </p:nvCxnSpPr>
        <p:spPr>
          <a:xfrm>
            <a:off x="3759821" y="10512239"/>
            <a:ext cx="5687703" cy="296978"/>
          </a:xfrm>
          <a:prstGeom prst="line">
            <a:avLst/>
          </a:prstGeom>
          <a:ln w="38100" cap="rnd">
            <a:solidFill>
              <a:srgbClr val="FF0000">
                <a:alpha val="60000"/>
              </a:srgbClr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100"/>
          <p:cNvSpPr txBox="1"/>
          <p:nvPr/>
        </p:nvSpPr>
        <p:spPr>
          <a:xfrm>
            <a:off x="1622402" y="5936483"/>
            <a:ext cx="1908503" cy="369332"/>
          </a:xfrm>
          <a:prstGeom prst="rect">
            <a:avLst/>
          </a:prstGeom>
          <a:solidFill>
            <a:srgbClr val="29A329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PA0 / Phase A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1622401" y="5160379"/>
            <a:ext cx="245365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88B8"/>
                </a:solidFill>
              </a:rPr>
              <a:t>Left Motor Current</a:t>
            </a:r>
            <a:endParaRPr lang="en-US" sz="2400" b="1" dirty="0">
              <a:solidFill>
                <a:srgbClr val="0088B8"/>
              </a:solidFill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1622400" y="5570240"/>
            <a:ext cx="1908505" cy="369332"/>
          </a:xfrm>
          <a:prstGeom prst="rect">
            <a:avLst/>
          </a:pr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PC3 / Phase B</a:t>
            </a:r>
            <a:endParaRPr lang="en-US" sz="2400" dirty="0">
              <a:solidFill>
                <a:schemeClr val="bg1"/>
              </a:solidFill>
            </a:endParaRPr>
          </a:p>
        </p:txBody>
      </p:sp>
      <p:cxnSp>
        <p:nvCxnSpPr>
          <p:cNvPr id="106" name="Straight Connector 105"/>
          <p:cNvCxnSpPr/>
          <p:nvPr/>
        </p:nvCxnSpPr>
        <p:spPr>
          <a:xfrm>
            <a:off x="4171793" y="5341257"/>
            <a:ext cx="5102512" cy="2529415"/>
          </a:xfrm>
          <a:prstGeom prst="line">
            <a:avLst/>
          </a:prstGeom>
          <a:ln w="38100" cap="rnd">
            <a:solidFill>
              <a:srgbClr val="FF0000">
                <a:alpha val="60000"/>
              </a:srgbClr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/>
          <p:cNvSpPr txBox="1"/>
          <p:nvPr/>
        </p:nvSpPr>
        <p:spPr>
          <a:xfrm>
            <a:off x="17567974" y="4304808"/>
            <a:ext cx="263692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88B8"/>
                </a:solidFill>
              </a:rPr>
              <a:t>Right Motor Current</a:t>
            </a:r>
            <a:endParaRPr lang="en-US" sz="2400" b="1" dirty="0">
              <a:solidFill>
                <a:srgbClr val="0088B8"/>
              </a:solidFill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17567974" y="5095669"/>
            <a:ext cx="1908504" cy="369332"/>
          </a:xfrm>
          <a:prstGeom prst="rect">
            <a:avLst/>
          </a:pr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PC4 / Phase B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17567973" y="4740431"/>
            <a:ext cx="1908505" cy="369332"/>
          </a:xfrm>
          <a:prstGeom prst="rect">
            <a:avLst/>
          </a:prstGeom>
          <a:solidFill>
            <a:srgbClr val="FFC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PC5 / Phase C</a:t>
            </a:r>
            <a:endParaRPr lang="en-US" sz="2400" dirty="0">
              <a:solidFill>
                <a:schemeClr val="bg1"/>
              </a:solidFill>
            </a:endParaRPr>
          </a:p>
        </p:txBody>
      </p:sp>
      <p:cxnSp>
        <p:nvCxnSpPr>
          <p:cNvPr id="114" name="Straight Connector 113"/>
          <p:cNvCxnSpPr/>
          <p:nvPr/>
        </p:nvCxnSpPr>
        <p:spPr>
          <a:xfrm flipH="1">
            <a:off x="12833182" y="4526389"/>
            <a:ext cx="4639030" cy="3347338"/>
          </a:xfrm>
          <a:prstGeom prst="line">
            <a:avLst/>
          </a:prstGeom>
          <a:ln w="38100" cap="rnd">
            <a:solidFill>
              <a:srgbClr val="FF0000">
                <a:alpha val="60000"/>
              </a:srgbClr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TextBox 134"/>
          <p:cNvSpPr txBox="1"/>
          <p:nvPr/>
        </p:nvSpPr>
        <p:spPr>
          <a:xfrm>
            <a:off x="1622401" y="6560529"/>
            <a:ext cx="2301591" cy="37573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88B8"/>
                </a:solidFill>
              </a:rPr>
              <a:t>DC Link Current</a:t>
            </a:r>
          </a:p>
        </p:txBody>
      </p:sp>
      <p:cxnSp>
        <p:nvCxnSpPr>
          <p:cNvPr id="137" name="Straight Connector 136"/>
          <p:cNvCxnSpPr/>
          <p:nvPr/>
        </p:nvCxnSpPr>
        <p:spPr>
          <a:xfrm>
            <a:off x="4133473" y="7292101"/>
            <a:ext cx="7055227" cy="1157143"/>
          </a:xfrm>
          <a:prstGeom prst="line">
            <a:avLst/>
          </a:prstGeom>
          <a:ln w="38100" cap="rnd">
            <a:solidFill>
              <a:srgbClr val="FF0000">
                <a:alpha val="60000"/>
              </a:srgbClr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1" name="TextBox 170"/>
          <p:cNvSpPr txBox="1"/>
          <p:nvPr/>
        </p:nvSpPr>
        <p:spPr>
          <a:xfrm>
            <a:off x="1622788" y="6926252"/>
            <a:ext cx="2342570" cy="36933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PC0 / Left </a:t>
            </a:r>
            <a:r>
              <a:rPr lang="en-US" sz="2400" dirty="0">
                <a:solidFill>
                  <a:schemeClr val="bg1"/>
                </a:solidFill>
              </a:rPr>
              <a:t>Motor</a:t>
            </a:r>
          </a:p>
        </p:txBody>
      </p:sp>
      <p:sp>
        <p:nvSpPr>
          <p:cNvPr id="172" name="TextBox 171"/>
          <p:cNvSpPr txBox="1"/>
          <p:nvPr/>
        </p:nvSpPr>
        <p:spPr>
          <a:xfrm>
            <a:off x="1622788" y="7292101"/>
            <a:ext cx="2342570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PC1 / </a:t>
            </a:r>
            <a:r>
              <a:rPr lang="en-US" sz="2400" dirty="0">
                <a:solidFill>
                  <a:schemeClr val="bg1"/>
                </a:solidFill>
              </a:rPr>
              <a:t>Right Motor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622787" y="3475028"/>
            <a:ext cx="2342570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PA5 </a:t>
            </a:r>
            <a:r>
              <a:rPr lang="en-US" sz="2400" dirty="0">
                <a:solidFill>
                  <a:schemeClr val="bg1"/>
                </a:solidFill>
              </a:rPr>
              <a:t>/ </a:t>
            </a:r>
            <a:r>
              <a:rPr lang="en-US" sz="2400" dirty="0" smtClean="0">
                <a:solidFill>
                  <a:schemeClr val="bg1"/>
                </a:solidFill>
              </a:rPr>
              <a:t>Latch Pin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622787" y="3106459"/>
            <a:ext cx="2342570" cy="36933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PA1 </a:t>
            </a:r>
            <a:r>
              <a:rPr lang="en-US" sz="2400" dirty="0">
                <a:solidFill>
                  <a:schemeClr val="bg1"/>
                </a:solidFill>
              </a:rPr>
              <a:t>/ </a:t>
            </a:r>
            <a:r>
              <a:rPr lang="en-US" sz="2400" dirty="0" smtClean="0">
                <a:solidFill>
                  <a:schemeClr val="bg1"/>
                </a:solidFill>
              </a:rPr>
              <a:t>Button Pin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7567973" y="3722676"/>
            <a:ext cx="2342570" cy="36933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PA12 </a:t>
            </a:r>
            <a:r>
              <a:rPr lang="en-US" sz="2400" dirty="0">
                <a:solidFill>
                  <a:schemeClr val="bg1"/>
                </a:solidFill>
              </a:rPr>
              <a:t>/ </a:t>
            </a:r>
            <a:r>
              <a:rPr lang="en-US" sz="2400" dirty="0" smtClean="0">
                <a:solidFill>
                  <a:schemeClr val="bg1"/>
                </a:solidFill>
              </a:rPr>
              <a:t>Charger Pin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3974000" y="11487291"/>
            <a:ext cx="2115933" cy="307777"/>
          </a:xfrm>
          <a:prstGeom prst="rect">
            <a:avLst/>
          </a:prstGeom>
          <a:solidFill>
            <a:srgbClr val="29A329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PWM2 / PPM / </a:t>
            </a:r>
            <a:r>
              <a:rPr lang="en-US" sz="2000" dirty="0" err="1" smtClean="0">
                <a:solidFill>
                  <a:schemeClr val="bg1"/>
                </a:solidFill>
              </a:rPr>
              <a:t>iBUS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3973999" y="11181511"/>
            <a:ext cx="2115934" cy="307777"/>
          </a:xfrm>
          <a:prstGeom prst="rect">
            <a:avLst/>
          </a:pr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PWM1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5223309" y="11489288"/>
            <a:ext cx="2115932" cy="307777"/>
          </a:xfrm>
          <a:prstGeom prst="rect">
            <a:avLst/>
          </a:prstGeom>
          <a:solidFill>
            <a:srgbClr val="29A329"/>
          </a:solidFill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2000" dirty="0" err="1" smtClean="0">
                <a:solidFill>
                  <a:schemeClr val="bg1"/>
                </a:solidFill>
              </a:rPr>
              <a:t>iBUS</a:t>
            </a:r>
            <a:r>
              <a:rPr lang="en-US" sz="2000" dirty="0" smtClean="0">
                <a:solidFill>
                  <a:schemeClr val="bg1"/>
                </a:solidFill>
              </a:rPr>
              <a:t> / PPM / PWM2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15223308" y="11183508"/>
            <a:ext cx="2115933" cy="307777"/>
          </a:xfrm>
          <a:prstGeom prst="rect">
            <a:avLst/>
          </a:pr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2000" dirty="0" smtClean="0">
                <a:solidFill>
                  <a:schemeClr val="bg1"/>
                </a:solidFill>
              </a:rPr>
              <a:t>PWM1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15175839" y="11829206"/>
            <a:ext cx="221297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000" b="1" dirty="0" smtClean="0">
                <a:solidFill>
                  <a:srgbClr val="0088B8"/>
                </a:solidFill>
              </a:rPr>
              <a:t> *5V Tolerant</a:t>
            </a:r>
            <a:endParaRPr lang="en-US" sz="2000" b="1" dirty="0">
              <a:solidFill>
                <a:srgbClr val="0088B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70381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700</TotalTime>
  <Words>146</Words>
  <Application>Microsoft Office PowerPoint</Application>
  <PresentationFormat>Custom</PresentationFormat>
  <Paragraphs>48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TU/e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Feru, E.</dc:creator>
  <cp:lastModifiedBy>Feru, E.</cp:lastModifiedBy>
  <cp:revision>85</cp:revision>
  <dcterms:created xsi:type="dcterms:W3CDTF">2020-01-12T17:08:42Z</dcterms:created>
  <dcterms:modified xsi:type="dcterms:W3CDTF">2020-06-25T18:03:59Z</dcterms:modified>
</cp:coreProperties>
</file>