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8FE2"/>
    <a:srgbClr val="EFFBFF"/>
    <a:srgbClr val="DDF6FF"/>
    <a:srgbClr val="C1EFFF"/>
    <a:srgbClr val="FFEFFF"/>
    <a:srgbClr val="FFEBFA"/>
    <a:srgbClr val="FFE1F7"/>
    <a:srgbClr val="FFB9ED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60"/>
  </p:normalViewPr>
  <p:slideViewPr>
    <p:cSldViewPr snapToGrid="0">
      <p:cViewPr>
        <p:scale>
          <a:sx n="50" d="100"/>
          <a:sy n="50" d="100"/>
        </p:scale>
        <p:origin x="80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8AC14-9F0C-4B24-A0DE-3D91966C1719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99C6E-EFA4-4595-B617-3AE84CEF077A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546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B87546-2B11-4901-9B8E-4976C7F28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1578428-23A7-414B-B347-F6169880D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EA0080-C28E-4BCA-AC14-80A2F40C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1F8915-BB54-4D6A-A756-C0160B7B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32D308-2C29-4749-AAB7-EC1BB78E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919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B8B871-FA55-4DCB-9E25-1E4D87CC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1166B4-0610-4B5A-A16C-4E1B81FAA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FDF1DA-1FF0-4424-8A60-945CE921C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6E68FD-B570-4409-84A8-6714F0DB3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B0CC16-3F5D-4E5D-B5BF-AE2583DE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5553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58AC74-4E86-425A-8C64-5EF964E98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C3B2D36-9174-4AC3-80F0-A4DE0B828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75A7E04-A38D-4F30-98E4-E4F3EF8C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A6A100-E185-476D-BD54-8622176C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728CE3D-6368-4BAB-83EB-F72B7FCD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264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D180F9-EF15-4BD2-A281-B147795B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B06D64-1D24-41DA-8E2F-DB05B2A6B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CE56C22-D5C0-4CA4-8A82-5DBF1FA30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219394-9966-4D03-92A6-8CBE0CF9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04E296-8935-4BDC-96E1-94285E62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1D727AA-DFD8-491A-BD97-EF406B35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813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CF0E43-D0AB-46C6-8A4B-28F4931C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6CF02C8-D347-433D-9EAF-06D9145F8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293464-0193-4BE4-8B16-D88E21FC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DFF939-6F29-4EAB-B51F-7A2E7AFAB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4384B18-D427-4D9A-9C0A-9D373B97F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7C397B4-3F0D-4499-A9DC-A8744117D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152D658-8D2E-47AB-A16D-0E0C9E1A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2353B3C-DEC6-4389-A49D-929C0216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562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4A274B-FC8D-40CC-81F1-32B42566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16C94D2-43A9-4A06-8490-C754C08E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45ABB0A-E82A-4444-9523-ACF3F72C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94C0AB-1C33-4C41-96FA-C1285C27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655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0CC5F14-B3A1-490A-BE05-F43D2DE00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0BF8AEE-66C7-4B25-8EA0-9BF0D231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3D7C047-0161-4C2F-BA86-9BBA09A5F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568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3B4CC0-F68E-47D9-8EDA-FFD5DE87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F385BA-9878-40E8-AA59-C52E0A57A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7800CF9-5054-4035-AA08-13F1AE78A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1B78EE9-45B1-4268-B034-A2D05742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D9FB690-35E0-42EB-8CCC-DA2C2F49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336F7D9-C347-47E9-BEEF-CEF19485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944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7345DA-5CBB-498C-B5A5-E49E9BD8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86DDD52-3696-4511-BFA9-19DF4432B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CF79523-0DAE-4D21-82CD-F97093C26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F9905C0-D2B9-439C-B94B-234D68D4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2093EA3-FA07-4DCE-AEC8-827DB3752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5171860-C496-42A1-BAB3-50BAB58B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258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4B95E5-8A41-48F1-A321-59F27199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712BBD9-29F1-41CD-819C-EBAD28306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A3A627-786D-4034-BDA8-B59CDB78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BABE35-1A12-4D86-A36A-8EA6525C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6000498-0F00-463F-BDC4-FD282160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388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2C87CA9-649D-478E-858C-7B23BD0D4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CFDD78B-A533-4E27-8BAD-523A7A990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DA3A3C-3F12-477F-809F-B3A9375D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A8C4594-7678-4851-8B4C-9CE6A6DB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2973298-27A1-4921-B8E2-5EE488A8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682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2BC31AE-F30D-4CE6-862F-53FB107AA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22A83EE-07BF-434D-88D0-946BF0D3C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3E5318-BB17-4FB0-9663-2B17D24D1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36929-10AE-434E-B377-C7AB95DD3BB3}" type="datetimeFigureOut">
              <a:rPr lang="nl-NL" smtClean="0"/>
              <a:t>6-10-2019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9558B9-DBAF-4370-BBA2-52E18CAA8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0502F2-2E31-44DB-9C84-7D916B295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DF839-4617-4E7B-977F-8953567A7D4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446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="" xmlns:a16="http://schemas.microsoft.com/office/drawing/2014/main" id="{FB55B39F-587B-4380-9EDE-DA61719B93C5}"/>
              </a:ext>
            </a:extLst>
          </p:cNvPr>
          <p:cNvSpPr/>
          <p:nvPr/>
        </p:nvSpPr>
        <p:spPr>
          <a:xfrm>
            <a:off x="1804397" y="1277071"/>
            <a:ext cx="7970824" cy="3699841"/>
          </a:xfrm>
          <a:prstGeom prst="roundRect">
            <a:avLst>
              <a:gd name="adj" fmla="val 1993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FOC </a:t>
            </a:r>
            <a:r>
              <a:rPr lang="nl-NL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Custom</a:t>
            </a:r>
            <a:r>
              <a:rPr lang="nl-N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Firmware Architecture</a:t>
            </a:r>
            <a:endParaRPr lang="nl-N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9208" y="1803290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Estimations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09208" y="394031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Diagnostics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4129" y="3940314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Control Mode Manager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44698" y="3940314"/>
            <a:ext cx="1297868" cy="745080"/>
          </a:xfrm>
          <a:prstGeom prst="rect">
            <a:avLst/>
          </a:prstGeom>
          <a:solidFill>
            <a:srgbClr val="FFB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FOC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Algorithm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44699" y="1803290"/>
            <a:ext cx="1297868" cy="74508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Control Type Manager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endCxn id="4" idx="1"/>
          </p:cNvCxnSpPr>
          <p:nvPr/>
        </p:nvCxnSpPr>
        <p:spPr>
          <a:xfrm>
            <a:off x="2205090" y="2175830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04397" y="1741131"/>
            <a:ext cx="808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Hall sensors</a:t>
            </a:r>
          </a:p>
        </p:txBody>
      </p:sp>
      <p:cxnSp>
        <p:nvCxnSpPr>
          <p:cNvPr id="15" name="Straight Arrow Connector 14"/>
          <p:cNvCxnSpPr>
            <a:stCxn id="4" idx="2"/>
            <a:endCxn id="5" idx="0"/>
          </p:cNvCxnSpPr>
          <p:nvPr/>
        </p:nvCxnSpPr>
        <p:spPr>
          <a:xfrm>
            <a:off x="3258142" y="2548370"/>
            <a:ext cx="0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58142" y="2610529"/>
            <a:ext cx="1162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target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scaled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Rotor position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Rotor angle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Motor speed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1859" y="4100048"/>
            <a:ext cx="667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Error flag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9066" y="4035557"/>
            <a:ext cx="9028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66997" y="3303080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42566" y="1587243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9863" y="1750056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type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5842" y="3482938"/>
            <a:ext cx="724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mode req.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Straight Arrow Connector 24"/>
          <p:cNvCxnSpPr>
            <a:stCxn id="5" idx="3"/>
            <a:endCxn id="6" idx="1"/>
          </p:cNvCxnSpPr>
          <p:nvPr/>
        </p:nvCxnSpPr>
        <p:spPr>
          <a:xfrm>
            <a:off x="3907076" y="4312854"/>
            <a:ext cx="9770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3"/>
            <a:endCxn id="7" idx="1"/>
          </p:cNvCxnSpPr>
          <p:nvPr/>
        </p:nvCxnSpPr>
        <p:spPr>
          <a:xfrm>
            <a:off x="6181997" y="4312854"/>
            <a:ext cx="12627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855842" y="3609411"/>
            <a:ext cx="0" cy="328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258142" y="3318415"/>
            <a:ext cx="4186555" cy="734677"/>
          </a:xfrm>
          <a:prstGeom prst="bentConnector3">
            <a:avLst>
              <a:gd name="adj1" fmla="val 903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232828" y="3318415"/>
            <a:ext cx="714" cy="619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7" idx="0"/>
            <a:endCxn id="8" idx="2"/>
          </p:cNvCxnSpPr>
          <p:nvPr/>
        </p:nvCxnSpPr>
        <p:spPr>
          <a:xfrm flipV="1">
            <a:off x="8093632" y="2548370"/>
            <a:ext cx="1" cy="1391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040579" y="2038454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8742566" y="2175830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7040580" y="4543682"/>
            <a:ext cx="404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579863" y="4562283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rot="5400000" flipH="1" flipV="1">
            <a:off x="6767837" y="2641560"/>
            <a:ext cx="949602" cy="404117"/>
          </a:xfrm>
          <a:prstGeom prst="bentConnector3">
            <a:avLst>
              <a:gd name="adj1" fmla="val 997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3235280" y="3297936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212349" y="3297521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7020021" y="3296813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59">
            <a:extLst>
              <a:ext uri="{FF2B5EF4-FFF2-40B4-BE49-F238E27FC236}">
                <a16:creationId xmlns="" xmlns:a16="http://schemas.microsoft.com/office/drawing/2014/main" id="{FB55B39F-587B-4380-9EDE-DA61719B93C5}"/>
              </a:ext>
            </a:extLst>
          </p:cNvPr>
          <p:cNvSpPr/>
          <p:nvPr/>
        </p:nvSpPr>
        <p:spPr>
          <a:xfrm>
            <a:off x="1435100" y="1282700"/>
            <a:ext cx="8902700" cy="4305300"/>
          </a:xfrm>
          <a:prstGeom prst="roundRect">
            <a:avLst>
              <a:gd name="adj" fmla="val 1993"/>
            </a:avLst>
          </a:prstGeom>
          <a:noFill/>
          <a:ln w="9525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dirty="0" smtClean="0">
                <a:solidFill>
                  <a:srgbClr val="FF0066"/>
                </a:solidFill>
              </a:rPr>
              <a:t>FOC </a:t>
            </a:r>
            <a:r>
              <a:rPr lang="nl-NL" sz="1200" dirty="0" err="1" smtClean="0">
                <a:solidFill>
                  <a:srgbClr val="FF0066"/>
                </a:solidFill>
              </a:rPr>
              <a:t>Algorithm</a:t>
            </a:r>
            <a:endParaRPr lang="nl-NL" sz="1200" dirty="0">
              <a:solidFill>
                <a:srgbClr val="FF006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2412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Clarke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08527" y="1434118"/>
            <a:ext cx="10326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Duty Cycle </a:t>
            </a:r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phaC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2" name="Straight Arrow Connector 71"/>
          <p:cNvCxnSpPr>
            <a:stCxn id="36" idx="3"/>
            <a:endCxn id="39" idx="1"/>
          </p:cNvCxnSpPr>
          <p:nvPr/>
        </p:nvCxnSpPr>
        <p:spPr>
          <a:xfrm>
            <a:off x="3012136" y="2036790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5062937" y="3716208"/>
            <a:ext cx="484130" cy="2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93559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Park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547067" y="33397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Current Filtering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76987" y="175134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Inv. Clarke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88457" y="1751349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Inv. Park Transform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60618" y="1752223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Field Weakening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58018" y="2467725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Motor Limitations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684306" y="1752223"/>
            <a:ext cx="1378610" cy="569133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D Axis Controller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684306" y="2971061"/>
            <a:ext cx="1378610" cy="2459459"/>
          </a:xfrm>
          <a:prstGeom prst="rect">
            <a:avLst/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Q</a:t>
            </a:r>
            <a:r>
              <a:rPr lang="en-US" sz="1100" b="1" dirty="0" smtClean="0">
                <a:solidFill>
                  <a:schemeClr val="tx1"/>
                </a:solidFill>
              </a:rPr>
              <a:t> Axis Controller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895852" y="3263587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Voltage 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895852" y="3980574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Speed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889977" y="4694772"/>
            <a:ext cx="951518" cy="569133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Torque Mode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39140" y="3869205"/>
            <a:ext cx="1186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Input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target scaled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36867" y="1789694"/>
            <a:ext cx="369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dTgt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54145" y="3186471"/>
            <a:ext cx="2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64612" y="2426269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78026" y="3469987"/>
            <a:ext cx="258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286185" y="3209185"/>
            <a:ext cx="426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phaB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87115" y="3193121"/>
            <a:ext cx="426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97315" y="1681578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07899" y="2883626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9650" y="1579504"/>
            <a:ext cx="50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alpha</a:t>
            </a:r>
            <a:endParaRPr lang="en-US" sz="1000" baseline="-25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</a:t>
            </a:r>
            <a:r>
              <a:rPr lang="en-US" sz="1000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15329" y="1716328"/>
            <a:ext cx="4108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Motor speed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V="1">
            <a:off x="4785944" y="2401204"/>
            <a:ext cx="1013110" cy="864055"/>
          </a:xfrm>
          <a:prstGeom prst="bentConnector3">
            <a:avLst>
              <a:gd name="adj1" fmla="val 584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49"/>
          <p:cNvCxnSpPr/>
          <p:nvPr/>
        </p:nvCxnSpPr>
        <p:spPr>
          <a:xfrm flipV="1">
            <a:off x="5062916" y="2188798"/>
            <a:ext cx="1812442" cy="962618"/>
          </a:xfrm>
          <a:prstGeom prst="bentConnector3">
            <a:avLst>
              <a:gd name="adj1" fmla="val 6576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2995785" y="2320482"/>
            <a:ext cx="918259" cy="431809"/>
          </a:xfrm>
          <a:prstGeom prst="bentConnector3">
            <a:avLst>
              <a:gd name="adj1" fmla="val 1001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3915632" y="2752291"/>
            <a:ext cx="0" cy="218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1731149" y="2035915"/>
            <a:ext cx="3028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3009536" y="4153772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32" idx="1"/>
            <a:endCxn id="33" idx="3"/>
          </p:cNvCxnSpPr>
          <p:nvPr/>
        </p:nvCxnSpPr>
        <p:spPr>
          <a:xfrm flipH="1">
            <a:off x="6498585" y="362435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4" idx="1"/>
            <a:endCxn id="32" idx="3"/>
          </p:cNvCxnSpPr>
          <p:nvPr/>
        </p:nvCxnSpPr>
        <p:spPr>
          <a:xfrm flipH="1">
            <a:off x="7887115" y="3624354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H="1">
            <a:off x="9275645" y="3624353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9228505" y="2024105"/>
            <a:ext cx="672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35" idx="3"/>
            <a:endCxn id="34" idx="1"/>
          </p:cNvCxnSpPr>
          <p:nvPr/>
        </p:nvCxnSpPr>
        <p:spPr>
          <a:xfrm>
            <a:off x="7839975" y="2035916"/>
            <a:ext cx="4370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5062916" y="1923323"/>
            <a:ext cx="1812442" cy="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/>
          <p:cNvSpPr/>
          <p:nvPr/>
        </p:nvSpPr>
        <p:spPr>
          <a:xfrm>
            <a:off x="3893765" y="2728484"/>
            <a:ext cx="45719" cy="45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8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300" y="762389"/>
            <a:ext cx="5611500" cy="544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90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118</Words>
  <Application>Microsoft Office PowerPoint</Application>
  <PresentationFormat>Widescreen</PresentationFormat>
  <Paragraphs>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Emanuel Feru</dc:creator>
  <cp:lastModifiedBy>Feru, E.</cp:lastModifiedBy>
  <cp:revision>42</cp:revision>
  <dcterms:created xsi:type="dcterms:W3CDTF">2019-07-11T06:45:52Z</dcterms:created>
  <dcterms:modified xsi:type="dcterms:W3CDTF">2019-10-06T11:40:34Z</dcterms:modified>
</cp:coreProperties>
</file>